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2D28F-5A50-4764-8DE7-D6B042A9A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AE124C-D399-41F1-A725-583D1BCD7D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E3FB7-38C7-4758-A52B-D42C31495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3C5D0-F6B2-4789-BE7D-CFCFF1B5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51826-C5C4-49AE-B397-EED6A3257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25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9929C-7332-4CA9-90D8-7D2375902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9E4932-0992-4513-B5BC-D5E68B7A6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2DD47-6FB7-4E35-AD8C-AD2807BFD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B373F-BB7E-4530-AE06-2EB23DFAB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FF4D6-D68B-47A1-AD77-39BF949B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4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4BCE94-45C0-4F9D-AFB0-ED333B8B7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520B7F-7C4D-4514-8FE3-A0D47E218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BC206-ED67-4109-A6CC-6E706F48B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F3DE0-A3F3-44B6-ADB5-CE116BF61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CB5F1-6952-454A-85E8-575437CD8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3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B9648-A334-43D7-98AC-08E5CDF01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649E5-5527-48C4-A2BB-1A574CEA5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D1E8A-8FCF-4B53-8A12-F44AB063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673C8-363E-4568-A6D0-B4536B32B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4C429-F397-4AEC-AA5F-CD0A1944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2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736E-AA7C-4726-84BB-8490E5279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F5D33-97B9-4321-8567-1D592CD18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BCA07-0DF7-43A1-ADA5-9037CEF6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EAEA5-A226-4A91-8EBC-941F0E81B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654EB-8302-4E80-98CF-40273AE0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2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3C7AA-CE86-4E92-8371-DE5F00D95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EF53C-FA4A-4A48-9D63-C240DC9CB9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53FB7-D196-49E7-948E-972B56158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B0EE6-0FE5-436E-9DAE-31A7AA2EA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C37FF-B78C-4081-B529-E911DE41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892FE-F618-40BA-9D32-B381B6191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1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53BE1-E421-4D71-BC9E-9E0E1A1E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27179-10CC-4ACF-8DB7-29E087125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E73BC-26D1-422A-82BE-02175CEBA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0CB3B-E60C-4B60-A0CC-59315C7E4E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BAF697-D71D-4371-8285-E6A73F0216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BBE05E-DBF7-46E8-A629-9B42AF84E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51594-8590-44D4-89AB-5CF643D8F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C384AE-7C2F-490C-87ED-F0F4F5D72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1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B4E5B-248A-4D69-9694-D872D9CD1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979F55-C184-4419-944D-CFF13C8CB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129009-0763-4421-AEB4-9822ED7E6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58F8C-6507-4D30-B21F-1626052F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2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21FFB-8425-499E-AC6A-BA6A96970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4E2D91-CA67-4D13-9425-65291BC16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73C7F-8E5B-4531-8253-36CD4032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9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9F6C4-33D6-4450-9ABA-882332D91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8E9E4-BA2F-4FC1-8D2F-95B95690A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61735-34A7-45C3-A6A5-3BEE3FEE6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DEF2F-E942-47AF-B814-FA830ACBA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A861F-31F3-4793-BF60-FEE554A0D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FF03C-1BD6-4B28-B86F-8E2929AA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3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F3C2B-C10E-4D4A-ACA9-6734E0573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31C113-F627-4FC1-A19C-CB6AA3840D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CC8D4-9450-4B47-9949-F0CB92AAC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A128C-87EF-4A57-B3B9-F172F589E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051C3-0345-42AE-8099-547D24930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70825-AD3A-4F00-8F37-8D2303C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175DE3-8ECA-458D-85A6-E7AE2821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BDB8E-B175-4EE4-8A5A-0CD5D391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95A2A-BCBC-421D-B382-0ECED31B6F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3BF13-2852-4A0B-80D6-4A6748E316C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D0B92-2292-41AB-9FB7-FA58AE7A2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F94B-FC6E-4083-AFED-D19970120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D9DA7-7732-4C10-8FC2-EA738BA48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0C5603-5822-4F29-974E-F63B43AC6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Slow-Control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25D609-3502-4990-ADDC-41FA3C384D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pPr algn="l"/>
            <a:r>
              <a:rPr lang="en-US" dirty="0"/>
              <a:t>Zulkaida Akbar</a:t>
            </a:r>
          </a:p>
          <a:p>
            <a:pPr algn="l"/>
            <a:r>
              <a:rPr lang="en-US" dirty="0"/>
              <a:t>07/08/2020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737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5ACB68-EEF4-4D7E-AD8A-DBB497EF7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812" y="1418034"/>
            <a:ext cx="7572375" cy="40219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79FF6B-6494-4C61-8250-14BE7CCF1744}"/>
              </a:ext>
            </a:extLst>
          </p:cNvPr>
          <p:cNvSpPr txBox="1"/>
          <p:nvPr/>
        </p:nvSpPr>
        <p:spPr>
          <a:xfrm>
            <a:off x="391886" y="31724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Front panel</a:t>
            </a:r>
          </a:p>
        </p:txBody>
      </p:sp>
    </p:spTree>
    <p:extLst>
      <p:ext uri="{BB962C8B-B14F-4D97-AF65-F5344CB8AC3E}">
        <p14:creationId xmlns:p14="http://schemas.microsoft.com/office/powerpoint/2010/main" val="3680040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EE4BD-507F-4B56-BE5C-D0047C0E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DB717-E418-4FEB-BE0F-1D8A94ADF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one basic functionality (get pressure reading)</a:t>
            </a:r>
          </a:p>
          <a:p>
            <a:r>
              <a:rPr lang="en-US" dirty="0"/>
              <a:t>See Misha’s example (thcd_get_uom.vi)</a:t>
            </a:r>
          </a:p>
          <a:p>
            <a:r>
              <a:rPr lang="en-US" dirty="0"/>
              <a:t>Read the device’s manual</a:t>
            </a:r>
          </a:p>
          <a:p>
            <a:r>
              <a:rPr lang="en-US" dirty="0"/>
              <a:t>Build (modify) the VI following Misha’s example (In my case a lot of works are string manipulation) </a:t>
            </a:r>
          </a:p>
          <a:p>
            <a:r>
              <a:rPr lang="en-US" dirty="0"/>
              <a:t>Use NI Max to establish the connection with the device</a:t>
            </a:r>
          </a:p>
        </p:txBody>
      </p:sp>
    </p:spTree>
    <p:extLst>
      <p:ext uri="{BB962C8B-B14F-4D97-AF65-F5344CB8AC3E}">
        <p14:creationId xmlns:p14="http://schemas.microsoft.com/office/powerpoint/2010/main" val="3268090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5379E-22AC-4602-BFBA-3C4E14499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4E82E-A485-4965-9106-7CC564DF3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save in 2018 version</a:t>
            </a:r>
          </a:p>
          <a:p>
            <a:r>
              <a:rPr lang="en-US" dirty="0"/>
              <a:t>USB comm vs RS 485</a:t>
            </a:r>
          </a:p>
          <a:p>
            <a:r>
              <a:rPr lang="en-US" dirty="0"/>
              <a:t>There is ethernet protocol -&gt; explore because better</a:t>
            </a:r>
          </a:p>
          <a:p>
            <a:r>
              <a:rPr lang="en-US" dirty="0"/>
              <a:t>How to make sure it is in the correct setting (unit, </a:t>
            </a:r>
            <a:r>
              <a:rPr lang="en-US" dirty="0" err="1"/>
              <a:t>etc</a:t>
            </a:r>
            <a:r>
              <a:rPr lang="en-US" dirty="0"/>
              <a:t>, …)</a:t>
            </a:r>
          </a:p>
          <a:p>
            <a:r>
              <a:rPr lang="en-US" dirty="0"/>
              <a:t>Type of working gauge (</a:t>
            </a:r>
            <a:r>
              <a:rPr lang="en-US" dirty="0" err="1"/>
              <a:t>pirani</a:t>
            </a:r>
            <a:r>
              <a:rPr lang="en-US" dirty="0"/>
              <a:t>/</a:t>
            </a:r>
            <a:r>
              <a:rPr lang="en-US"/>
              <a:t>cold cathode)</a:t>
            </a:r>
            <a:endParaRPr lang="en-US" dirty="0"/>
          </a:p>
          <a:p>
            <a:r>
              <a:rPr lang="en-US" dirty="0"/>
              <a:t>Status indicator if its wrong -&gt; Implemented!!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39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9CF46-6145-4163-B304-4F8B0B2C1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5ACE3-678A-4A2F-9090-DEF2D36A6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I am beginner on LabView</a:t>
            </a:r>
          </a:p>
          <a:p>
            <a:r>
              <a:rPr lang="en-US" sz="2400" dirty="0"/>
              <a:t>Misha’s templates are very helpful (we don’t need to build the VI Lib from scratch)</a:t>
            </a:r>
          </a:p>
          <a:p>
            <a:r>
              <a:rPr lang="en-US" sz="2400" dirty="0"/>
              <a:t>I want to share my experiences on implementing the templates for my particular instrument</a:t>
            </a:r>
          </a:p>
        </p:txBody>
      </p:sp>
    </p:spTree>
    <p:extLst>
      <p:ext uri="{BB962C8B-B14F-4D97-AF65-F5344CB8AC3E}">
        <p14:creationId xmlns:p14="http://schemas.microsoft.com/office/powerpoint/2010/main" val="398295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9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11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EDA1F11-C9EC-447F-8156-6FDE54BA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Instrument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110F4-195F-4E8A-9D84-DD26C6CA8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US" sz="2400" dirty="0"/>
              <a:t>Pressure sensor for the outer vacuum of the magnet-</a:t>
            </a:r>
            <a:r>
              <a:rPr lang="en-US" sz="2400" dirty="0" err="1"/>
              <a:t>dewar</a:t>
            </a:r>
            <a:endParaRPr lang="en-US" sz="2400" dirty="0"/>
          </a:p>
          <a:p>
            <a:r>
              <a:rPr lang="en-US" sz="2400" dirty="0"/>
              <a:t>Sensor: Pfeiffer-PKR 361</a:t>
            </a:r>
          </a:p>
          <a:p>
            <a:r>
              <a:rPr lang="en-US" sz="2400" dirty="0"/>
              <a:t>Read out/Controller: Pfeiffer-TPG 361 </a:t>
            </a:r>
          </a:p>
          <a:p>
            <a:r>
              <a:rPr lang="en-US" sz="2400" dirty="0"/>
              <a:t>Single Channel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5B6AC5-C9CF-4A6A-B435-9AC2B9FFC1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4" b="25397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14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DB641A-180A-42D1-A48F-22E528F1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VI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809EA-6A2D-4810-BCB8-73C320CB1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/>
              <a:t>The instrument manual provides many commands for “setting” and “getting” (Reading the pressure, set/read the working gauge, unit of the measurement, etc..)</a:t>
            </a:r>
          </a:p>
          <a:p>
            <a:r>
              <a:rPr lang="en-US" sz="2400"/>
              <a:t>Today I just show one basic functionality which is reading the pressure</a:t>
            </a:r>
          </a:p>
          <a:p>
            <a:r>
              <a:rPr lang="en-US" sz="2400"/>
              <a:t>The library consist of Visa initialization, Visa close, get pressure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98661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584910-97D7-4275-A6D3-8040085B5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252" y="317241"/>
            <a:ext cx="7539481" cy="284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341B44-4613-4AFF-A3E4-2BEADBAC4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252" y="3128853"/>
            <a:ext cx="7716763" cy="2797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D21025-89E7-4E81-B076-8946022445DA}"/>
              </a:ext>
            </a:extLst>
          </p:cNvPr>
          <p:cNvSpPr txBox="1"/>
          <p:nvPr/>
        </p:nvSpPr>
        <p:spPr>
          <a:xfrm>
            <a:off x="391886" y="31724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VISA Initialization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E0F14-2655-4ED1-B28A-66D3F5A32D78}"/>
              </a:ext>
            </a:extLst>
          </p:cNvPr>
          <p:cNvSpPr txBox="1"/>
          <p:nvPr/>
        </p:nvSpPr>
        <p:spPr>
          <a:xfrm>
            <a:off x="469642" y="1820396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Misha’s template: thcd_visa_init.vi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847BA0-C504-462C-A4BA-EF4D5FD19F86}"/>
              </a:ext>
            </a:extLst>
          </p:cNvPr>
          <p:cNvSpPr txBox="1"/>
          <p:nvPr/>
        </p:nvSpPr>
        <p:spPr>
          <a:xfrm>
            <a:off x="469642" y="434285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 instrument: tpg361_visa_init.vi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124A61-A877-4C30-A27D-C127EE4D7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548" y="6097846"/>
            <a:ext cx="5915025" cy="442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C9DEA69-DF53-48A7-BD86-56758B31339E}"/>
              </a:ext>
            </a:extLst>
          </p:cNvPr>
          <p:cNvSpPr txBox="1"/>
          <p:nvPr/>
        </p:nvSpPr>
        <p:spPr>
          <a:xfrm>
            <a:off x="391886" y="6097846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 Protocol: RS485</a:t>
            </a:r>
          </a:p>
        </p:txBody>
      </p:sp>
    </p:spTree>
    <p:extLst>
      <p:ext uri="{BB962C8B-B14F-4D97-AF65-F5344CB8AC3E}">
        <p14:creationId xmlns:p14="http://schemas.microsoft.com/office/powerpoint/2010/main" val="3985222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D21025-89E7-4E81-B076-8946022445DA}"/>
              </a:ext>
            </a:extLst>
          </p:cNvPr>
          <p:cNvSpPr txBox="1"/>
          <p:nvPr/>
        </p:nvSpPr>
        <p:spPr>
          <a:xfrm>
            <a:off x="391886" y="31724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VISA Close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847BA0-C504-462C-A4BA-EF4D5FD19F86}"/>
              </a:ext>
            </a:extLst>
          </p:cNvPr>
          <p:cNvSpPr txBox="1"/>
          <p:nvPr/>
        </p:nvSpPr>
        <p:spPr>
          <a:xfrm>
            <a:off x="391886" y="2330045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 instrument: tpg361_visa_close.vi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676029-B1BD-4C75-9D13-4E378FA5D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016" y="1468079"/>
            <a:ext cx="5987712" cy="209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83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72406C-8336-4774-83AD-1EB001DF0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0297"/>
            <a:ext cx="12192000" cy="25029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781163-0248-4A70-8D02-2CD9524EA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8906"/>
            <a:ext cx="12192000" cy="26913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9227EB-F12D-4EE9-939B-1770FFDA930F}"/>
              </a:ext>
            </a:extLst>
          </p:cNvPr>
          <p:cNvSpPr txBox="1"/>
          <p:nvPr/>
        </p:nvSpPr>
        <p:spPr>
          <a:xfrm>
            <a:off x="391886" y="31724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VI (Get Measurement)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5AE39-BC3F-4D8D-94D0-9A9D650CB932}"/>
              </a:ext>
            </a:extLst>
          </p:cNvPr>
          <p:cNvSpPr txBox="1"/>
          <p:nvPr/>
        </p:nvSpPr>
        <p:spPr>
          <a:xfrm>
            <a:off x="391886" y="1029574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Misha’s template: thcd_get_uom.vi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752914-A100-4E88-9DAB-BC4B643027CC}"/>
              </a:ext>
            </a:extLst>
          </p:cNvPr>
          <p:cNvSpPr txBox="1"/>
          <p:nvPr/>
        </p:nvSpPr>
        <p:spPr>
          <a:xfrm>
            <a:off x="391886" y="390563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 instrument: tpg361_get_p.vi</a:t>
            </a:r>
          </a:p>
        </p:txBody>
      </p:sp>
    </p:spTree>
    <p:extLst>
      <p:ext uri="{BB962C8B-B14F-4D97-AF65-F5344CB8AC3E}">
        <p14:creationId xmlns:p14="http://schemas.microsoft.com/office/powerpoint/2010/main" val="175274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AE835C-F9DE-40C1-9E8D-C7A8C5151AE3}"/>
              </a:ext>
            </a:extLst>
          </p:cNvPr>
          <p:cNvSpPr txBox="1"/>
          <p:nvPr/>
        </p:nvSpPr>
        <p:spPr>
          <a:xfrm>
            <a:off x="391886" y="317241"/>
            <a:ext cx="412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Command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9706D-0E38-4C06-8D04-ACD454E98F93}"/>
              </a:ext>
            </a:extLst>
          </p:cNvPr>
          <p:cNvSpPr txBox="1"/>
          <p:nvPr/>
        </p:nvSpPr>
        <p:spPr>
          <a:xfrm>
            <a:off x="391886" y="802433"/>
            <a:ext cx="4945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 measurement flow</a:t>
            </a:r>
          </a:p>
          <a:p>
            <a:pPr marL="342900" indent="-342900">
              <a:buAutoNum type="arabicPeriod"/>
            </a:pPr>
            <a:r>
              <a:rPr lang="en-US" dirty="0"/>
              <a:t>Transmit command (contacting the device)</a:t>
            </a:r>
          </a:p>
          <a:p>
            <a:pPr marL="342900" indent="-342900">
              <a:buAutoNum type="arabicPeriod"/>
            </a:pPr>
            <a:r>
              <a:rPr lang="en-US" dirty="0"/>
              <a:t>Receive acknowledgment from the device</a:t>
            </a:r>
          </a:p>
          <a:p>
            <a:pPr marL="342900" indent="-342900">
              <a:buAutoNum type="arabicPeriod"/>
            </a:pPr>
            <a:r>
              <a:rPr lang="en-US" dirty="0"/>
              <a:t>Transmit command to get the measurement value</a:t>
            </a:r>
          </a:p>
          <a:p>
            <a:pPr marL="342900" indent="-342900">
              <a:buAutoNum type="arabicPeriod"/>
            </a:pPr>
            <a:r>
              <a:rPr lang="en-US" dirty="0"/>
              <a:t>Receive measurement value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02BC3-4AC9-4E78-9B00-755F64675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010" y="415598"/>
            <a:ext cx="5657850" cy="48363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152A66-0C0B-4635-B57F-1BFB850D1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60" y="2746553"/>
            <a:ext cx="4743450" cy="401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8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1BF38-E867-416A-A06E-769CB603E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727"/>
            <a:ext cx="12192000" cy="25054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8DC9FD-3790-4F44-91E0-2696E5CF2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10" y="181947"/>
            <a:ext cx="3836375" cy="32470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A8C5BF-DDA9-416C-8AD1-5D171CDF1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294" y="181947"/>
            <a:ext cx="3704033" cy="31691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5B461C-DDD7-4C4D-9117-F49324BC6193}"/>
              </a:ext>
            </a:extLst>
          </p:cNvPr>
          <p:cNvSpPr txBox="1"/>
          <p:nvPr/>
        </p:nvSpPr>
        <p:spPr>
          <a:xfrm>
            <a:off x="58723" y="5964074"/>
            <a:ext cx="120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Transmit Command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8A17FF-AA63-477A-9A0B-9ABCDF50FFBB}"/>
              </a:ext>
            </a:extLst>
          </p:cNvPr>
          <p:cNvSpPr txBox="1"/>
          <p:nvPr/>
        </p:nvSpPr>
        <p:spPr>
          <a:xfrm>
            <a:off x="3457662" y="6029722"/>
            <a:ext cx="2574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Acknowledgment status indicator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DC9C96-E46B-4CFB-9FB5-A9B9FA805CBD}"/>
              </a:ext>
            </a:extLst>
          </p:cNvPr>
          <p:cNvSpPr txBox="1"/>
          <p:nvPr/>
        </p:nvSpPr>
        <p:spPr>
          <a:xfrm>
            <a:off x="5638800" y="5523463"/>
            <a:ext cx="120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Transmit Command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5F477C-5AB6-458F-BE54-CEECA8F296F9}"/>
              </a:ext>
            </a:extLst>
          </p:cNvPr>
          <p:cNvSpPr txBox="1"/>
          <p:nvPr/>
        </p:nvSpPr>
        <p:spPr>
          <a:xfrm>
            <a:off x="9002326" y="5687075"/>
            <a:ext cx="2750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String manipulation</a:t>
            </a:r>
            <a:r>
              <a:rPr lang="en-US" dirty="0"/>
              <a:t> to get the pressure value &amp; overall status indicator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E01D887-8E9D-43A0-B527-E8CB050A4F9C}"/>
              </a:ext>
            </a:extLst>
          </p:cNvPr>
          <p:cNvSpPr/>
          <p:nvPr/>
        </p:nvSpPr>
        <p:spPr>
          <a:xfrm>
            <a:off x="298979" y="5251508"/>
            <a:ext cx="246305" cy="712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75A35F7B-E46D-4521-9ADD-46ED2A5CF9D5}"/>
              </a:ext>
            </a:extLst>
          </p:cNvPr>
          <p:cNvSpPr/>
          <p:nvPr/>
        </p:nvSpPr>
        <p:spPr>
          <a:xfrm>
            <a:off x="4337108" y="5523463"/>
            <a:ext cx="167780" cy="5062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47B685-C8FC-494C-927C-EDA17D249C83}"/>
              </a:ext>
            </a:extLst>
          </p:cNvPr>
          <p:cNvCxnSpPr/>
          <p:nvPr/>
        </p:nvCxnSpPr>
        <p:spPr>
          <a:xfrm>
            <a:off x="5721292" y="5317156"/>
            <a:ext cx="226502" cy="29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Down 15">
            <a:extLst>
              <a:ext uri="{FF2B5EF4-FFF2-40B4-BE49-F238E27FC236}">
                <a16:creationId xmlns:a16="http://schemas.microsoft.com/office/drawing/2014/main" id="{3A122789-CB52-47E8-80E1-6ECE88AC9476}"/>
              </a:ext>
            </a:extLst>
          </p:cNvPr>
          <p:cNvSpPr/>
          <p:nvPr/>
        </p:nvSpPr>
        <p:spPr>
          <a:xfrm>
            <a:off x="10142290" y="5100506"/>
            <a:ext cx="562062" cy="6286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0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346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Slow-Control Meeting</vt:lpstr>
      <vt:lpstr>Background</vt:lpstr>
      <vt:lpstr>Instrument</vt:lpstr>
      <vt:lpstr>VI Library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Comment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Slow-Control Meeting</dc:title>
  <dc:creator>zulkaida akbar</dc:creator>
  <cp:lastModifiedBy>zulkaida akbar</cp:lastModifiedBy>
  <cp:revision>15</cp:revision>
  <dcterms:created xsi:type="dcterms:W3CDTF">2020-07-08T04:20:20Z</dcterms:created>
  <dcterms:modified xsi:type="dcterms:W3CDTF">2020-07-08T14:24:30Z</dcterms:modified>
</cp:coreProperties>
</file>