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87" r:id="rId1"/>
    <p:sldMasterId id="2147483905" r:id="rId2"/>
  </p:sldMasterIdLst>
  <p:sldIdLst>
    <p:sldId id="256" r:id="rId3"/>
    <p:sldId id="257" r:id="rId4"/>
    <p:sldId id="258" r:id="rId5"/>
    <p:sldId id="260" r:id="rId6"/>
    <p:sldId id="259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647"/>
    <p:restoredTop sz="92373"/>
  </p:normalViewPr>
  <p:slideViewPr>
    <p:cSldViewPr snapToGrid="0" snapToObjects="1">
      <p:cViewPr varScale="1">
        <p:scale>
          <a:sx n="129" d="100"/>
          <a:sy n="129" d="100"/>
        </p:scale>
        <p:origin x="33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6/23/20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9967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6/23/20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119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6/23/20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94460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6/23/20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909598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6/23/20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22933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6/23/20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58902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6/23/20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4729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6/23/20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3954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6/23/20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5015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D1E31-DD0F-934F-A2E4-139D50196C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55FC8E-677F-BF4C-8701-FC344DB7EF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3980D8-963E-7247-99AC-C35434DB1E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6/23/20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045464-D37A-2149-891C-3A552E5F1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A501AA-879D-ED44-998C-43490E1C0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82260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0A61F0-8C9A-2F47-9412-525E6417E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CB4B5D-440E-5C42-B2A3-052CF24799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E5ED1A-0DF0-BF40-8553-D7703A8DB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6/23/20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E8F845-1A86-8A4C-A56A-A530810EC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C37FAE-71DC-524A-A6F4-E184CA5CD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61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6/23/20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08620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763D4-5246-FD4C-838F-5242E8BD7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9FD921-A4C6-BD42-8BFE-7324FC3DC3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B46AD4-2823-AD4F-B93C-BE3ECB0454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6/23/20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D8032A-35EA-134C-82F4-8C6C401E6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1469D3-7FBA-E64E-B666-8046500A7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0786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5E4206-C0BA-7642-A0B4-35004719A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4CF885-9D14-D642-A1D1-46635AC2FF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7BA68F-DD57-7745-B8A4-01ED6F6797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309D7B-3923-1F44-9556-A731AC553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6/23/20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78E1F8-E0D4-1C4A-9B35-F9E224A14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6057A1-6D05-C74A-A498-444C2DB62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019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2411BC-A33D-5341-83DE-4940099D59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0BC61E-250C-924E-B65B-19997D1314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834D39-5440-9D4C-A3F6-9D9375EF4E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2503359-502F-E244-8F3F-0C8C30407F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9793BC4-1494-0147-BDB4-34EC532B97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2FD309-9246-0049-B9BB-FD28196DC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6/23/20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30B0942-8E81-0F47-B1EB-07FC70B99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E5CE477-35E6-D14D-AFF9-270D8464B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3119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22D04-3139-F74A-B334-29DA7B72F4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16F797-8B95-2242-B4F4-9915B1BC4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6/23/20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C626DD-232C-0B43-B253-CA307E9D2D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9DC015-0736-EA4D-BC00-CE6EE864B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50943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0B34F89-1EE1-C24F-BE2A-35E186EE9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6/23/20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D91E62-B25B-5E40-AA16-3BCDB126B0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B66AAE-4379-9F40-AA9A-D1C22FBE5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0560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9D5C11-7942-304E-B2ED-171BD30AE8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4322A-F099-2140-9BFC-DD95921EDF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28A2F8-637A-344C-9F2B-A4096DCF0C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850E61-24A7-CC4A-B1E4-3FF3A0AEE8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6/23/20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CD5363-D237-E841-A01F-17091BAB7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79A91B-BC89-A746-8D94-1D6B49814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2638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9271B-2F54-1847-8DDC-8A18C086C8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C5B347E-B831-8848-BF4D-9365AD084C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7EDE78-EEE4-2840-9424-75ADC40DA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FC2DD7-5197-EC4E-8E95-C82419D86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6/23/20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AFEDDA-5803-0046-936F-010C6C63E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A62AF0-2867-6244-B9E5-0042B77E2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7010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E6F46D-B9D3-644F-82BD-0916A0EDD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1ABA1B9-3BDE-E94A-BC07-8BF5CAA5BB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814A48-F24D-E245-AE37-FCC618F55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6/23/20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B6D636-E66C-A846-93A8-FD1B954FE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E371C7-C776-BD44-9B47-41B9C0526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4830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597688-0841-7F46-AFE9-F3FDC8C4C6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98C47D-0881-7A4E-BC3E-FB13FC1423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5E6E68-24E5-D34D-A237-B2B07CD0D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6/23/20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02E763-055B-9440-B5FA-561DAD3095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8B0B12-3363-AA49-8092-334561ED0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488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6/23/20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658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6/23/20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022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6/23/20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9099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6/23/20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820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6/23/20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5196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6/23/20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085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6/23/20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850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6/23/20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53607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  <p:sldLayoutId id="2147483899" r:id="rId12"/>
    <p:sldLayoutId id="2147483900" r:id="rId13"/>
    <p:sldLayoutId id="2147483901" r:id="rId14"/>
    <p:sldLayoutId id="2147483902" r:id="rId15"/>
    <p:sldLayoutId id="2147483903" r:id="rId16"/>
    <p:sldLayoutId id="2147483904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4F6B9E-179C-3746-87E8-48EF49ED6D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205D3A-8619-3B48-9BC9-8529F5DF55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F38AC2-FDB4-724E-A935-38A0B1F2FA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6/23/20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1ED674-27F4-484F-AF4B-1A19E6EF55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9D2BAE-36E6-684E-BA69-E0EC1154B6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859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9F3E91-C87B-734B-9A13-DF25ACA60C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64365" y="1032910"/>
            <a:ext cx="9144000" cy="2387600"/>
          </a:xfrm>
        </p:spPr>
        <p:txBody>
          <a:bodyPr/>
          <a:lstStyle/>
          <a:p>
            <a:r>
              <a:rPr lang="en-US" dirty="0"/>
              <a:t>Topography of UUXS Fit Space</a:t>
            </a:r>
          </a:p>
        </p:txBody>
      </p:sp>
    </p:spTree>
    <p:extLst>
      <p:ext uri="{BB962C8B-B14F-4D97-AF65-F5344CB8AC3E}">
        <p14:creationId xmlns:p14="http://schemas.microsoft.com/office/powerpoint/2010/main" val="1585512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D9ABF-6A78-1044-ACC0-74249B3E4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Topography.C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932645-5ED8-C04B-9E17-D0AEEA494C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Topography.C</a:t>
            </a:r>
            <a:r>
              <a:rPr lang="en-US" dirty="0"/>
              <a:t> file is a root macro that calculates goodness of fit of UUXS for a set of kinematic variables across a specified range of values for the Compton form factors.  Its runtime is            where n is the range of possible values for each Compton form factor.</a:t>
            </a:r>
          </a:p>
          <a:p>
            <a:r>
              <a:rPr lang="en-US" dirty="0"/>
              <a:t> It takes parameters </a:t>
            </a:r>
            <a:r>
              <a:rPr lang="en-US" dirty="0" err="1"/>
              <a:t>ChunkNum</a:t>
            </a:r>
            <a:r>
              <a:rPr lang="en-US" dirty="0"/>
              <a:t> (the set of kinematics), </a:t>
            </a:r>
            <a:r>
              <a:rPr lang="en-US" dirty="0" err="1"/>
              <a:t>lb</a:t>
            </a:r>
            <a:r>
              <a:rPr lang="en-US" dirty="0"/>
              <a:t> (lower bound of </a:t>
            </a:r>
            <a:r>
              <a:rPr lang="en-US" dirty="0" err="1"/>
              <a:t>cffs</a:t>
            </a:r>
            <a:r>
              <a:rPr lang="en-US" dirty="0"/>
              <a:t>), </a:t>
            </a:r>
            <a:r>
              <a:rPr lang="en-US" dirty="0" err="1"/>
              <a:t>ub</a:t>
            </a:r>
            <a:r>
              <a:rPr lang="en-US" dirty="0"/>
              <a:t> (upper bound of </a:t>
            </a:r>
            <a:r>
              <a:rPr lang="en-US" dirty="0" err="1"/>
              <a:t>cffs</a:t>
            </a:r>
            <a:r>
              <a:rPr lang="en-US" dirty="0"/>
              <a:t>), and delta (step size of </a:t>
            </a:r>
            <a:r>
              <a:rPr lang="en-US" dirty="0" err="1"/>
              <a:t>cffs</a:t>
            </a:r>
            <a:r>
              <a:rPr lang="en-US" dirty="0"/>
              <a:t>).</a:t>
            </a:r>
          </a:p>
          <a:p>
            <a:r>
              <a:rPr lang="en-US" dirty="0"/>
              <a:t>For people unfamiliar with root, it can be run in the root interpreter with command:</a:t>
            </a:r>
          </a:p>
          <a:p>
            <a:pPr lvl="1"/>
            <a:r>
              <a:rPr lang="en-US" dirty="0"/>
              <a:t>.x </a:t>
            </a:r>
            <a:r>
              <a:rPr lang="en-US" dirty="0" err="1"/>
              <a:t>Topography.C</a:t>
            </a:r>
            <a:r>
              <a:rPr lang="en-US" i="1" dirty="0"/>
              <a:t>(</a:t>
            </a:r>
            <a:r>
              <a:rPr lang="en-US" i="1" dirty="0" err="1"/>
              <a:t>ChunkNum</a:t>
            </a:r>
            <a:r>
              <a:rPr lang="en-US" i="1" dirty="0"/>
              <a:t>, </a:t>
            </a:r>
            <a:r>
              <a:rPr lang="en-US" i="1" dirty="0" err="1"/>
              <a:t>lb</a:t>
            </a:r>
            <a:r>
              <a:rPr lang="en-US" i="1" dirty="0"/>
              <a:t>, </a:t>
            </a:r>
            <a:r>
              <a:rPr lang="en-US" i="1" dirty="0" err="1"/>
              <a:t>ub</a:t>
            </a:r>
            <a:r>
              <a:rPr lang="en-US" i="1" dirty="0"/>
              <a:t>, delta)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9F45D52-A328-2043-BF97-1283C38A77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7745" y="2581689"/>
            <a:ext cx="844551" cy="43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511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B02AF-1664-CA4B-8A8C-5AC58886EB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Topography.C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C324CB-15E0-6040-9997-3ADB85F927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Currently operates on the </a:t>
            </a:r>
            <a:r>
              <a:rPr lang="en-US" dirty="0" err="1"/>
              <a:t>DVCS_cross_const.csv</a:t>
            </a:r>
            <a:r>
              <a:rPr lang="en-US" dirty="0"/>
              <a:t> file, but can trivially be adapted for other datasets.</a:t>
            </a:r>
          </a:p>
          <a:p>
            <a:r>
              <a:rPr lang="en-US" dirty="0"/>
              <a:t>Outputs the results into a file called </a:t>
            </a:r>
            <a:r>
              <a:rPr lang="en-US" dirty="0" err="1"/>
              <a:t>results.txt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525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9D639-9F9A-824A-9072-A2252A037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DVCS_cross_const.csv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1AC563-3BEC-D944-8045-F82F155FCC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Same as </a:t>
            </a:r>
            <a:r>
              <a:rPr lang="en-US" dirty="0" err="1"/>
              <a:t>DVCS_cross</a:t>
            </a:r>
            <a:r>
              <a:rPr lang="en-US" dirty="0"/>
              <a:t> except with </a:t>
            </a:r>
            <a:r>
              <a:rPr lang="en-US" dirty="0" err="1"/>
              <a:t>dvcs</a:t>
            </a:r>
            <a:r>
              <a:rPr lang="en-US" dirty="0"/>
              <a:t> </a:t>
            </a:r>
            <a:r>
              <a:rPr lang="en-US" dirty="0" err="1"/>
              <a:t>const</a:t>
            </a:r>
            <a:r>
              <a:rPr lang="en-US" dirty="0"/>
              <a:t> of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0.0149 appended as a final column, in line with the formatting of more recent datasets.</a:t>
            </a:r>
            <a:b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endParaRPr lang="en-US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0037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98726-A059-2C4B-B290-5C4945BCF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TopographyVis.ipynb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DEE702-67B5-BD44-AAA9-59926BF0AA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Visualization code for the </a:t>
            </a:r>
            <a:r>
              <a:rPr lang="en-US" dirty="0" err="1"/>
              <a:t>results.txt</a:t>
            </a:r>
            <a:r>
              <a:rPr lang="en-US" dirty="0"/>
              <a:t>.  It creates a “plots” folder within the current directory the first time it is run where all plots will be stored.</a:t>
            </a:r>
          </a:p>
          <a:p>
            <a:r>
              <a:rPr lang="en-US" dirty="0"/>
              <a:t>In order to create a visualization, the dimension of the function needs to be brought down to 3 -- accomplished by fixing the value of </a:t>
            </a:r>
            <a:r>
              <a:rPr lang="en-US" dirty="0" err="1"/>
              <a:t>ReH</a:t>
            </a:r>
            <a:r>
              <a:rPr lang="en-US" dirty="0"/>
              <a:t> to produce a hyperplane of the 4d space. Thus the user must specify an </a:t>
            </a:r>
            <a:r>
              <a:rPr lang="en-US" dirty="0" err="1"/>
              <a:t>ReH</a:t>
            </a:r>
            <a:r>
              <a:rPr lang="en-US" dirty="0"/>
              <a:t> value within </a:t>
            </a:r>
            <a:r>
              <a:rPr lang="en-US" dirty="0" err="1"/>
              <a:t>lb-ub</a:t>
            </a:r>
            <a:r>
              <a:rPr lang="en-US" dirty="0"/>
              <a:t> that is a multiple of delta.</a:t>
            </a:r>
          </a:p>
        </p:txBody>
      </p:sp>
    </p:spTree>
    <p:extLst>
      <p:ext uri="{BB962C8B-B14F-4D97-AF65-F5344CB8AC3E}">
        <p14:creationId xmlns:p14="http://schemas.microsoft.com/office/powerpoint/2010/main" val="35895797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AF3FA-4964-EE40-A205-673C71C45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Selected Plots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3D6F999-05E4-D84B-8C33-B071E196AA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1939" y="1572576"/>
            <a:ext cx="5062330" cy="5062330"/>
          </a:xfrm>
        </p:spPr>
      </p:pic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48357B24-420D-7249-B0B3-3845A8800F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5147" y="1601090"/>
            <a:ext cx="5005301" cy="5005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89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5FFED9-B4E6-D242-B218-AF6AE308EB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Selected Plots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7A328CE8-12BB-164E-9320-834B16EE3C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08774" y="1632376"/>
            <a:ext cx="4741917" cy="4741917"/>
          </a:xfr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82F47F0-FBA9-A244-B7CC-D7DAFCD6F7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2930" y="1540564"/>
            <a:ext cx="5049078" cy="5049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5093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{7A3CEF81-32CE-4A43-B390-97E135298894}tf10001122</Template>
  <TotalTime>164</TotalTime>
  <Words>285</Words>
  <Application>Microsoft Macintosh PowerPoint</Application>
  <PresentationFormat>Widescreen</PresentationFormat>
  <Paragraphs>16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Trebuchet MS</vt:lpstr>
      <vt:lpstr>Tw Cen MT</vt:lpstr>
      <vt:lpstr>Circuit</vt:lpstr>
      <vt:lpstr>Office Theme</vt:lpstr>
      <vt:lpstr>Topography of UUXS Fit Space</vt:lpstr>
      <vt:lpstr>Topography.C</vt:lpstr>
      <vt:lpstr>Topography.C</vt:lpstr>
      <vt:lpstr>DVCS_cross_const.csv</vt:lpstr>
      <vt:lpstr>TopographyVis.ipynb</vt:lpstr>
      <vt:lpstr>Selected Plots</vt:lpstr>
      <vt:lpstr>Selected Plots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Topography of UUXS Fit Space</dc:title>
  <dc:creator>Nicholas Newton</dc:creator>
  <cp:lastModifiedBy>Nicholas Newton</cp:lastModifiedBy>
  <cp:revision>4</cp:revision>
  <dcterms:created xsi:type="dcterms:W3CDTF">2020-06-23T17:08:59Z</dcterms:created>
  <dcterms:modified xsi:type="dcterms:W3CDTF">2020-06-23T19:53:19Z</dcterms:modified>
</cp:coreProperties>
</file>