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08798-CB05-47FA-A543-608433F8B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14018F-1D19-4814-8B68-61EC4F2CD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3AC1A3-7BB7-4100-A6B7-C352C80AC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4CF29E-28F3-4608-B2BF-BC43CED18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3B7BD-DB92-40B5-B39C-1D06A422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59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53C76-511E-4CF5-B2A8-119674C5F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20471-51A5-44EE-B6C3-3CA60E3DA3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37229-39F7-4DCB-88EC-DE12052F2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82231-1729-4367-9E9B-06BEEBE53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3CF58-64B3-4C20-BF79-7B05C3097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8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CB302F-8892-4761-9413-5E32602B24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1869DA-C5B7-4970-9D49-EC3E1F5E5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7B757-EF22-455A-8057-C882BEA16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B33CD1-71A0-45E8-8D3B-7002266AD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53652-E123-492A-9C45-E91D9178A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618F-A847-41EA-B06B-60C3F8B24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45EF7-A471-4A2D-9902-A65C5DF10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AAB05-1962-453C-9AC8-B4E8403DA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A700D-D15F-47D7-BE37-A2BDC6BC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D0BF3-31A2-4880-A845-BB348FD31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07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9647D-D7A6-46BC-9F68-95988424D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CF0B29-02D7-40D8-B1FD-81E4D211D5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925C-5009-45A6-9D80-F0DFD0900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31651-9ED4-4ECD-AD08-45EACDC95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7211E-7647-4E93-9972-D9ADA7F8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1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71259-AC54-4C98-BE45-8C98D049CD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5C7A4-B640-494B-8A02-B5EA194F4D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92E0C-FF7D-4E31-BEEC-F7ACA77B7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D222CA-3A32-432A-8411-CDC2B527F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F51CE-8DFF-4EE1-AFE4-910DF0007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EC8A0-C9ED-484F-9DB4-5A8A8FDBA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FACAC-DA3F-4414-A557-58930437D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11E962-6D6F-4028-88EC-F648F7C2A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98220-A986-42B9-BA87-0A352038F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FC1F3F-C808-444D-A52B-87B028409A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BF2CBB-F699-4DFA-B89A-8DBA0ABC2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0F794C-B22C-4E3F-8E8F-68E96A2F8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334209-1AF7-4E95-B4A3-1F6CAA322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BDF61F-E551-4BBE-92BC-948C7971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5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8AAF3-CCA7-4D17-B365-A51EBD153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F2EB10-2B78-411F-8CF9-90A845CE7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C1D87-DE23-4051-AA45-F369B831D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BC788-AFDC-4AE8-9183-3595E481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485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26B0B4-50A3-4D26-9C6B-E3429362C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4F3B47-FFBC-4BA2-A028-C7E02E476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E39BC-D251-49AA-A53E-BBA8078D1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24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C2183-66A3-4F6D-B37C-63EE09117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8747C-E997-440F-8E4B-475D5151B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5CD5A-4B29-401F-8B5A-3ADA0A1E32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896C9-1C4D-4182-BCE3-C4608C674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59FDF-F85F-450B-82F2-F000EC437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9BAFDF-A23A-490D-90BC-3951EBC2B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7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B276E-BA5E-4858-8D8F-D5A0346F4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043D5A-D42E-4D5E-B896-9FAC725EFB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18E84C-0211-466E-A0DC-94E2F1637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2DEED-D682-44DD-95A7-219814F9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9D89B-6064-48E5-8C15-ED5BAE6A6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763A1-F381-4384-AD7E-D1DC0F8FD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7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9F4CCE-10ED-4E5B-B78A-4105CF7B3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E7584-C28B-48F8-8C41-6CD60FDDA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25D13-E784-4CAE-85CD-621818105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697EC-B547-49E8-9483-B64D2D6577FD}" type="datetimeFigureOut">
              <a:rPr lang="en-US" smtClean="0"/>
              <a:t>6/26/2020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20DBD-A41C-45DD-ADC8-3BDBBAFB6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72A52-D7A9-4209-BF29-59AC23C9C9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F4E4A-7110-44A1-87FE-EC1B8F29E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70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ts.virginia.edu/display/twist/Z+Akbar%2C+Sivers-asymmetry+cod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EB825-D2CC-4D1F-AC49-9D32017313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Group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FD0531-F0E1-4631-862A-EDB9D42851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6/26/2020</a:t>
            </a:r>
          </a:p>
          <a:p>
            <a:r>
              <a:rPr lang="en-US"/>
              <a:t>Zulkaida Akbar</a:t>
            </a:r>
          </a:p>
        </p:txBody>
      </p:sp>
    </p:spTree>
    <p:extLst>
      <p:ext uri="{BB962C8B-B14F-4D97-AF65-F5344CB8AC3E}">
        <p14:creationId xmlns:p14="http://schemas.microsoft.com/office/powerpoint/2010/main" val="258797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75A719-875E-46FE-92A0-A2741BB6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Fun4Sim.C</a:t>
            </a:r>
            <a:br>
              <a:rPr lang="en-US" dirty="0"/>
            </a:br>
            <a:r>
              <a:rPr lang="en-US" sz="3300" dirty="0"/>
              <a:t>Remove this tracking module: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215F9D2-2F5C-4F17-9792-3BEABFECA5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7629" y="2590621"/>
            <a:ext cx="8506484" cy="244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1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75A719-875E-46FE-92A0-A2741BB6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300" dirty="0"/>
              <a:t>/e906/app/users/</a:t>
            </a:r>
            <a:r>
              <a:rPr lang="en-US" sz="3300" dirty="0" err="1"/>
              <a:t>zakbar</a:t>
            </a:r>
            <a:r>
              <a:rPr lang="en-US" sz="3300" dirty="0"/>
              <a:t>/Nov20/e1039-analysis/</a:t>
            </a:r>
            <a:r>
              <a:rPr lang="en-US" sz="3300" dirty="0" err="1"/>
              <a:t>SimChainDev</a:t>
            </a:r>
            <a:r>
              <a:rPr lang="en-US" sz="3300" dirty="0"/>
              <a:t>/Fun4Sim_orig.C</a:t>
            </a:r>
            <a:br>
              <a:rPr lang="en-US" dirty="0"/>
            </a:br>
            <a:r>
              <a:rPr lang="en-US" sz="3300" dirty="0"/>
              <a:t>Use this tracking module: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20E750-898B-4418-8390-7520E5474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069" y="2194249"/>
            <a:ext cx="7933872" cy="330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5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75A719-875E-46FE-92A0-A2741BB6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300" dirty="0"/>
              <a:t>/e906/app/users/</a:t>
            </a:r>
            <a:r>
              <a:rPr lang="en-US" sz="3300" dirty="0" err="1"/>
              <a:t>zakbar</a:t>
            </a:r>
            <a:r>
              <a:rPr lang="en-US" sz="3300" dirty="0"/>
              <a:t>/Nov20/e1039-analysis/</a:t>
            </a:r>
            <a:r>
              <a:rPr lang="en-US" sz="3300" dirty="0" err="1"/>
              <a:t>SimChainDev</a:t>
            </a:r>
            <a:r>
              <a:rPr lang="en-US" sz="3300" dirty="0"/>
              <a:t>/Fun4Sim_orig.C</a:t>
            </a:r>
            <a:br>
              <a:rPr lang="en-US" dirty="0"/>
            </a:br>
            <a:r>
              <a:rPr lang="en-US" sz="3300" dirty="0"/>
              <a:t>Add this evaluation module: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CA6568-52B5-4B9A-AAED-3E252F93E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581" y="2065370"/>
            <a:ext cx="6890899" cy="254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7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575A719-875E-46FE-92A0-A2741BB6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300" dirty="0"/>
              <a:t>/e906/app/users/zakbar/Nov20/e1039-analysis/SimChainDev/gridrun.sh</a:t>
            </a:r>
            <a:br>
              <a:rPr lang="en-US" dirty="0"/>
            </a:br>
            <a:r>
              <a:rPr lang="en-US" sz="3300" dirty="0"/>
              <a:t>Add this source: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B946F9-270B-4459-8D88-DD665C33F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071" y="2480047"/>
            <a:ext cx="9164839" cy="111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50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D5F5D-A1FC-4B3E-80D2-4AF3A006C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Goal -&gt; Successfully run the simulation with both local &amp; grid option and do simple analysis</a:t>
            </a:r>
            <a:br>
              <a:rPr lang="en-US" dirty="0"/>
            </a:br>
            <a:r>
              <a:rPr lang="en-US" sz="3700" dirty="0"/>
              <a:t>The output location: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6877D6-EEEF-4466-9674-132C26D0C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12" y="2519071"/>
            <a:ext cx="7518588" cy="289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01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8C026-F185-4C9C-9004-C7F11FEA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355" y="206505"/>
            <a:ext cx="6066453" cy="567936"/>
          </a:xfrm>
        </p:spPr>
        <p:txBody>
          <a:bodyPr>
            <a:normAutofit fontScale="90000"/>
          </a:bodyPr>
          <a:lstStyle/>
          <a:p>
            <a:r>
              <a:rPr lang="en-US" dirty="0"/>
              <a:t>Main output: </a:t>
            </a:r>
            <a:r>
              <a:rPr lang="en-US" dirty="0" err="1"/>
              <a:t>TrkEval.root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940FDC-02CE-48D9-9288-3DAAC5596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634" y="711628"/>
            <a:ext cx="6329570" cy="61463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8129B2-06A5-4119-80A7-A5109A258919}"/>
              </a:ext>
            </a:extLst>
          </p:cNvPr>
          <p:cNvSpPr txBox="1"/>
          <p:nvPr/>
        </p:nvSpPr>
        <p:spPr>
          <a:xfrm>
            <a:off x="466531" y="2146041"/>
            <a:ext cx="36762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 “Truth” tree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 – generated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Withour</a:t>
            </a:r>
            <a:r>
              <a:rPr lang="en-US" dirty="0"/>
              <a:t> g means reconstructed</a:t>
            </a:r>
          </a:p>
        </p:txBody>
      </p:sp>
    </p:spTree>
    <p:extLst>
      <p:ext uri="{BB962C8B-B14F-4D97-AF65-F5344CB8AC3E}">
        <p14:creationId xmlns:p14="http://schemas.microsoft.com/office/powerpoint/2010/main" val="365892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75985-958E-4BDC-8174-A8413577B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code with the input of </a:t>
            </a:r>
            <a:r>
              <a:rPr lang="en-US" dirty="0" err="1"/>
              <a:t>Trk_eval.root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6FED5-E2CB-4309-93AC-375179B3F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https://confluence.its.virginia.edu/display/twist/Z+Akbar%2C+Sivers-asymmetry+code</a:t>
            </a:r>
            <a:endParaRPr lang="en-US" dirty="0"/>
          </a:p>
          <a:p>
            <a:r>
              <a:rPr lang="en-US" dirty="0"/>
              <a:t>Suggestion: Start with plotting some basic distribution: Mass, </a:t>
            </a:r>
            <a:r>
              <a:rPr lang="en-US" dirty="0" err="1"/>
              <a:t>xf</a:t>
            </a:r>
            <a:r>
              <a:rPr lang="en-US" dirty="0"/>
              <a:t>, phi, etc..</a:t>
            </a:r>
          </a:p>
        </p:txBody>
      </p:sp>
    </p:spTree>
    <p:extLst>
      <p:ext uri="{BB962C8B-B14F-4D97-AF65-F5344CB8AC3E}">
        <p14:creationId xmlns:p14="http://schemas.microsoft.com/office/powerpoint/2010/main" val="1272451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180</Words>
  <Application>Microsoft Office PowerPoint</Application>
  <PresentationFormat>Widescreen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Group Meeting</vt:lpstr>
      <vt:lpstr>Fun4Sim.C Remove this tracking module:</vt:lpstr>
      <vt:lpstr>/e906/app/users/zakbar/Nov20/e1039-analysis/SimChainDev/Fun4Sim_orig.C Use this tracking module:</vt:lpstr>
      <vt:lpstr>/e906/app/users/zakbar/Nov20/e1039-analysis/SimChainDev/Fun4Sim_orig.C Add this evaluation module:</vt:lpstr>
      <vt:lpstr>/e906/app/users/zakbar/Nov20/e1039-analysis/SimChainDev/gridrun.sh Add this source:</vt:lpstr>
      <vt:lpstr>Goal -&gt; Successfully run the simulation with both local &amp; grid option and do simple analysis The output location:</vt:lpstr>
      <vt:lpstr>Main output: TrkEval.root</vt:lpstr>
      <vt:lpstr>Example analysis code with the input of Trk_eval.root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Fun4Sim.C Remove this tracking module:</dc:title>
  <dc:creator>zulkaida akbar</dc:creator>
  <cp:lastModifiedBy>zulkaida akbar</cp:lastModifiedBy>
  <cp:revision>7</cp:revision>
  <dcterms:created xsi:type="dcterms:W3CDTF">2020-06-26T18:34:06Z</dcterms:created>
  <dcterms:modified xsi:type="dcterms:W3CDTF">2020-06-26T19:20:13Z</dcterms:modified>
</cp:coreProperties>
</file>