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04927-D2B8-4408-AF85-8B2772FE32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58DBA6-8D91-420F-8497-3F19C5EEE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A956B-814F-49FB-94B5-F273B8397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B623C-2682-4A61-A245-3B9342CC5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0F8BA-0AE2-4316-B121-330A9844F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422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0B51D-1D37-49BD-BFC0-9A1877993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971BF5-B865-4C9C-85DE-9085F5548F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329A5-5801-4050-AE1F-180BF6C2E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D4B15-F1F2-455F-A8F4-1931C4537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C2175-D8C1-4DD7-8352-B1D3BFAF4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534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65B4ED-4AA7-410B-AE4D-2C1032E4D3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E7C1BA-D586-4FF3-85A5-973EB4235C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87937-AC41-49B1-A282-D0631262D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2B5FB-226A-47BD-882D-8ECB789CD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8F24FB-58DF-41C2-93E7-5B96E2A17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37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9E553-C44C-4FCA-80F1-60D87F2C6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82B8C-C3AB-4A8D-84E9-198AC43CD3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DB498-9CC7-4E0B-A59E-054BCB97C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9468E-4B4B-4961-8613-29E3910E1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0C848-F501-4F16-B7D1-34323334E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23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1FF17-69B8-41DF-89D9-C4E6D8960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A16C5-4C26-40AC-B0CB-91AC91B24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01B27-7106-41A9-A0B7-1896D8970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FF320-184B-4E5C-BE70-7313CD9E2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A9A4F-404D-460F-8517-317C18AFB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587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04AC2-1E33-4E47-A50A-B4E55DCCD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203F5-935C-4A64-BA90-EAE2DA3D09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C1D270-5915-4AED-AC04-2AB71109F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5AD0B0-A542-40B4-B2D8-D77826BCB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3613CC-E273-4F44-8151-4164D1955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208499-62BD-4EE7-8D9E-575046EF2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9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4EF9B-15F5-4F0E-A459-F1272CADD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A7DA2-8428-4CC9-BFDB-6459ED6F1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5A53F2-9A29-4709-9715-E6EFFE0AE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EE713F-8405-4AD3-BFEF-CC3673E818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2550C5-46B3-4862-B273-D736B84EDC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86A271-C278-4F64-8AF7-6BA6C1458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06820B-278B-4806-82A1-4BD507DE8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892338-9ECC-4BB0-9B10-21C142556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68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DF07F-2D0C-4E2D-AF4D-AFC9CD117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BA76F4-3A74-4BFA-AA53-259707043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84C3B4-CC91-4251-A732-7819AE683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802B2F-51F7-45BC-AD6C-21E0B820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3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E74074-091E-4342-BA8F-29FEB60BD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7D9BAD-19EE-4895-B882-F1846CD4D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E9E91-4313-4E67-B238-43FA3A97C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975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6E648-A4D4-422D-9EF9-E7AE5DDC7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1F36F-EB58-49EF-A47B-6754689A1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551E41-B1F3-469D-A4BD-C2305D43DF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64A76-9A1C-4E7F-B083-DA49DBAFC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15DCE4-0F60-42BF-B82F-1243BA286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C8CE0-D257-4380-9AA0-3125E82D1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1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E2B4C-3237-4D2F-8127-C8A257483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9F1E76-3F76-4C31-BEC0-83CEEC32C3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AB670B-D36B-4895-BAFD-1D557DC5A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BA8532-58A0-488D-BE29-B3984DA4C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40B6DF-EFA6-4BC4-8B2C-0FBBB6EDD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71AE7F-8879-40B9-AB8F-CA933AA2E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565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40ADEC-56C8-4196-A1AA-528CC6F3E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4E568E-B1EF-4AA1-B7F5-3BE570BA0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E2FB0-B7A2-4F60-A651-5A44682DAA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8F69F-65C3-4C4B-A5E3-571DA751BC53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E7424-ABB4-4D33-8E80-5D11F21607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92F13-41A9-4CA1-8108-6FD0EC753E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EF14C-09BB-4D05-A478-7B02FCD7F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0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ts.virginia.edu/display/twist/Group+Meeting-Running+SpinQuest+Simulation?preview=/18180359/18180360/group_meeting_june26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28DAB-2623-4869-8955-F5AB2CDD58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Analysis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627D91-57BD-47C9-AABC-3FBA2CEDB8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July 1</a:t>
            </a:r>
            <a:r>
              <a:rPr lang="en-US" baseline="30000" dirty="0"/>
              <a:t>st</a:t>
            </a:r>
            <a:r>
              <a:rPr lang="en-US" dirty="0"/>
              <a:t> 2020</a:t>
            </a:r>
          </a:p>
          <a:p>
            <a:r>
              <a:rPr lang="en-US" dirty="0"/>
              <a:t>How to Run the simulation part 3</a:t>
            </a:r>
          </a:p>
        </p:txBody>
      </p:sp>
    </p:spTree>
    <p:extLst>
      <p:ext uri="{BB962C8B-B14F-4D97-AF65-F5344CB8AC3E}">
        <p14:creationId xmlns:p14="http://schemas.microsoft.com/office/powerpoint/2010/main" val="4154357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46E28-BF76-46EB-B634-FDA15F0FB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July-1</a:t>
            </a:r>
            <a:r>
              <a:rPr lang="en-US" baseline="30000" dirty="0"/>
              <a:t>st</a:t>
            </a:r>
            <a:r>
              <a:rPr lang="en-US" dirty="0"/>
              <a:t> 2020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24CB0-5501-4EB6-8AF6-58A4EB71F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Only Pythia works -&gt; Set Pythia to True</a:t>
            </a:r>
          </a:p>
          <a:p>
            <a:r>
              <a:rPr lang="en-US" dirty="0"/>
              <a:t>Comment line 245 and 246</a:t>
            </a:r>
          </a:p>
          <a:p>
            <a:r>
              <a:rPr lang="en-US" dirty="0"/>
              <a:t>Line 231 -&gt; </a:t>
            </a:r>
            <a:r>
              <a:rPr lang="en-US" dirty="0" err="1"/>
              <a:t>SetupSensitiveDetectors</a:t>
            </a:r>
            <a:r>
              <a:rPr lang="en-US" dirty="0"/>
              <a:t>(g4Reco, 0);</a:t>
            </a:r>
          </a:p>
          <a:p>
            <a:r>
              <a:rPr lang="en-US" dirty="0"/>
              <a:t>Put In header -&gt; R__LOAD_LIBRARY(</a:t>
            </a:r>
            <a:r>
              <a:rPr lang="en-US" dirty="0" err="1"/>
              <a:t>libmodule_example</a:t>
            </a:r>
            <a:r>
              <a:rPr lang="en-US" dirty="0"/>
              <a:t>)</a:t>
            </a:r>
          </a:p>
          <a:p>
            <a:r>
              <a:rPr lang="en-US" dirty="0"/>
              <a:t>Those in addition with changing that I mentioned last week: </a:t>
            </a:r>
            <a:r>
              <a:rPr lang="en-US" dirty="0">
                <a:hlinkClick r:id="rId2"/>
              </a:rPr>
              <a:t>https://confluence.its.virginia.edu/display/twist/Group+Meeting-Running+SpinQuest+Simulation?preview=/18180359/18180360/group_meeting_june26.pptx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17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6773F-8E73-4FD2-8F5A-20E23C28F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Submit job to grid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BF87B-1864-4C82-AB67-0E218E2D2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source /e906/app/software/script/setup-jobsub-spinquest.sh</a:t>
            </a:r>
          </a:p>
          <a:p>
            <a:r>
              <a:rPr lang="en-US" dirty="0"/>
              <a:t>./gridsub.sh </a:t>
            </a:r>
            <a:r>
              <a:rPr lang="en-US" dirty="0" err="1"/>
              <a:t>jobtest</a:t>
            </a:r>
            <a:r>
              <a:rPr lang="en-US"/>
              <a:t> 1 1 50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930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119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Analysis Meeting</vt:lpstr>
      <vt:lpstr>July-1st 2020 </vt:lpstr>
      <vt:lpstr>Submit job to grid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Meeting</dc:title>
  <dc:creator>zulkaida akbar</dc:creator>
  <cp:lastModifiedBy>zulkaida akbar</cp:lastModifiedBy>
  <cp:revision>6</cp:revision>
  <dcterms:created xsi:type="dcterms:W3CDTF">2020-07-01T21:13:53Z</dcterms:created>
  <dcterms:modified xsi:type="dcterms:W3CDTF">2020-07-01T22:05:44Z</dcterms:modified>
</cp:coreProperties>
</file>