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34"/>
  </p:normalViewPr>
  <p:slideViewPr>
    <p:cSldViewPr snapToGrid="0" snapToObjects="1">
      <p:cViewPr varScale="1">
        <p:scale>
          <a:sx n="115" d="100"/>
          <a:sy n="115" d="100"/>
        </p:scale>
        <p:origin x="4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5B83-618B-0265-6FE4-B9A9BB469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6218D6-A20F-D9F6-6F61-4CF104F88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DF4C2-246C-906B-5FC1-70CDC711D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4DCC4-51DD-0FBF-29B3-A46FF6D5E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7F69C-460A-42D1-B23F-92F12F74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3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54E0B-B285-EBB1-2AEC-99D4D944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FDD9D6-38B7-4C47-D3CF-855B4B7D7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48F2D-0A6F-EA46-52F0-455BC01DA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64E69-59D2-3593-D779-15886129C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B5FEE-5C29-14F9-5EA5-21D2C953E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8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A08D3-BB0D-582F-E8AB-301FE2788E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64ECAE-AB0A-8E40-9E6D-82EE60ADA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370C1-8A6D-D1C0-271B-00B82033D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720D2-0B0B-5E65-6925-912EEC2ED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9CCA9-1A00-E81E-D152-991054137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B0895-BB24-98FA-FE2F-ED8198FF8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AEB06-5277-A27E-5263-82D0CD006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D301D-96CF-1736-6CF8-C9FDDDC9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AA482-DAD7-3140-068E-7F58F416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8B2E9-F964-B44D-B9B0-8DC463DB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0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48598-C73A-E14E-EAEB-7A54CE99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2A6A8-D84B-47C3-E0FE-21210F445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A4699-0AF1-BBD4-7C24-9F62A0FD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7AE21-5B6D-2074-78AB-01782B5BC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DD7B5-371D-C6C7-D522-19B03C68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8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C4E9-B728-2490-9018-C99D10986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59D31-6578-FAD3-F9A7-D873DAB81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45AB2-5E1A-4683-85DD-F6BCA3BEB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9CF52-CA1D-5418-1CA2-58F815C46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FFA93-8081-9D5E-F189-CD52F058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F130A-431A-6A47-67CA-7588128C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2FEA-D135-7998-1E76-81D20D04B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A0D16-1FEA-248D-2578-D12CE5304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8D739B-915A-B3AA-1D92-009CA5D0C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ABE9BA-2D23-B785-1EEF-A536F974F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FCD89-835B-728A-E121-605F2D012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EBEF4D-11C7-8664-F519-CB622AA07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1225D0-0A63-5677-5D40-D850852C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D57C90-38F7-9BFF-E95B-A959112B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0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76764-154F-98D8-067B-1919B02D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FA27B-D567-0583-D13A-B2D859DD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B8AA2-0FE4-ED50-340F-639AE1DB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27368-3127-B4B1-078F-C70CCE6C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123AB3-20CD-AD75-FA86-13F95652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6B271D-925A-4B71-A0E7-8E8A171BB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3CF55-D5BC-9FDB-1E3F-3773AD454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8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B459B-1B2D-75F6-2D32-1FB20993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D3FCE-85F2-7B57-DDFC-9F782CEE4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B930E-5985-99EC-5CF4-18D4AD0E7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CCB540-A8C6-7399-723F-B5914873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28F1C-E787-185A-653C-D37CC306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DA740-B44B-8083-2675-B7212D7AE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1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535D7-12AE-0259-B4F0-0A8CF7347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D2AAA8-28EC-C30D-2EDE-AF13BAADA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D6D07-8D9E-2C79-482E-1F85B2CFA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B87BB-2C36-8FF5-D5F2-C2FF89084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456917-260F-F9AA-F3C2-810600324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02328A-C230-62FE-D4D1-CDDC5FBBF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4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CD288E-686D-B971-1153-7D6480E9E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B338E3-6837-1AB3-6324-D48C30ECD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0832C-22A4-3518-DDFD-8310A18194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AA2E-80A9-0D48-9045-C4CA8A8CA575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819F8-4BE8-EA68-5AC2-201965EDE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ACEC8-C8A2-E719-E82C-7C6001E7B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E9D8B-1865-DD4C-A3E0-CA18FA585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8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jarv.is/notes/how-to-pull-request-fork-github" TargetMode="External"/><Relationship Id="rId2" Type="http://schemas.openxmlformats.org/officeDocument/2006/relationships/hyperlink" Target="https://git-scm.com/book/en/v2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arv.is/notes/how-to-pull-request-fork-github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arv.is/notes/how-to-pull-request-fork-github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arv.is/notes/how-to-pull-request-fork-github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07A90-71E1-9D08-A6D4-1E1E65492E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GitHub Steps</a:t>
            </a:r>
            <a:br>
              <a:rPr lang="en-US" dirty="0"/>
            </a:br>
            <a:r>
              <a:rPr lang="en-US" dirty="0"/>
              <a:t>01-11-2023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942BBD-0F5B-3661-A530-183A20C57D47}"/>
              </a:ext>
            </a:extLst>
          </p:cNvPr>
          <p:cNvSpPr txBox="1"/>
          <p:nvPr/>
        </p:nvSpPr>
        <p:spPr>
          <a:xfrm>
            <a:off x="6618249" y="5735637"/>
            <a:ext cx="60997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References</a:t>
            </a:r>
            <a:br>
              <a:rPr lang="en-US" dirty="0"/>
            </a:br>
            <a:r>
              <a:rPr lang="en-US" dirty="0"/>
              <a:t>1)  </a:t>
            </a:r>
            <a:r>
              <a:rPr lang="en-US" dirty="0">
                <a:hlinkClick r:id="rId2"/>
              </a:rPr>
              <a:t>https://git-scm.com/book/en/v2/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2) </a:t>
            </a:r>
            <a:r>
              <a:rPr lang="en-US" sz="1800" dirty="0">
                <a:hlinkClick r:id="rId3"/>
              </a:rPr>
              <a:t>https://jarv.is/notes/how-to-pull-request-fork-github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7551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B0B20-A997-4528-DB87-56DF26D0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basics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8F2005-EE13-5ACE-BAAD-54585F0E4732}"/>
              </a:ext>
            </a:extLst>
          </p:cNvPr>
          <p:cNvSpPr/>
          <p:nvPr/>
        </p:nvSpPr>
        <p:spPr>
          <a:xfrm>
            <a:off x="4360126" y="1690688"/>
            <a:ext cx="200721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VR-Unity Repository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24185-4F7B-AF0C-0210-306104CEC6E4}"/>
              </a:ext>
            </a:extLst>
          </p:cNvPr>
          <p:cNvSpPr txBox="1"/>
          <p:nvPr/>
        </p:nvSpPr>
        <p:spPr>
          <a:xfrm>
            <a:off x="2217983" y="3216455"/>
            <a:ext cx="136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branch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2BC298-30E7-0B1D-A64E-F818D3D295A5}"/>
              </a:ext>
            </a:extLst>
          </p:cNvPr>
          <p:cNvSpPr txBox="1"/>
          <p:nvPr/>
        </p:nvSpPr>
        <p:spPr>
          <a:xfrm>
            <a:off x="4679059" y="3211215"/>
            <a:ext cx="112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Branch #1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F49B34-3DE8-9A47-1701-1421E8E54E57}"/>
              </a:ext>
            </a:extLst>
          </p:cNvPr>
          <p:cNvSpPr txBox="1"/>
          <p:nvPr/>
        </p:nvSpPr>
        <p:spPr>
          <a:xfrm>
            <a:off x="6610072" y="3211215"/>
            <a:ext cx="112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Branch #2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383A125-3BBA-40B3-1E87-9C99F41B7825}"/>
              </a:ext>
            </a:extLst>
          </p:cNvPr>
          <p:cNvCxnSpPr>
            <a:cxnSpLocks/>
          </p:cNvCxnSpPr>
          <p:nvPr/>
        </p:nvCxnSpPr>
        <p:spPr>
          <a:xfrm>
            <a:off x="7224448" y="2918496"/>
            <a:ext cx="0" cy="35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92B20D-5DB3-87AB-2BE8-D3EBDB207652}"/>
              </a:ext>
            </a:extLst>
          </p:cNvPr>
          <p:cNvCxnSpPr>
            <a:cxnSpLocks/>
          </p:cNvCxnSpPr>
          <p:nvPr/>
        </p:nvCxnSpPr>
        <p:spPr>
          <a:xfrm>
            <a:off x="5240303" y="2918496"/>
            <a:ext cx="0" cy="35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A7DCAD-7BD2-243A-B8FC-FB2C9E1598B2}"/>
              </a:ext>
            </a:extLst>
          </p:cNvPr>
          <p:cNvCxnSpPr>
            <a:cxnSpLocks/>
          </p:cNvCxnSpPr>
          <p:nvPr/>
        </p:nvCxnSpPr>
        <p:spPr>
          <a:xfrm>
            <a:off x="2794469" y="2919683"/>
            <a:ext cx="0" cy="35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DC35CD-6104-06C0-8741-FE019E656C67}"/>
              </a:ext>
            </a:extLst>
          </p:cNvPr>
          <p:cNvCxnSpPr/>
          <p:nvPr/>
        </p:nvCxnSpPr>
        <p:spPr>
          <a:xfrm>
            <a:off x="2794469" y="2918496"/>
            <a:ext cx="4429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736E909-7A04-2ADB-6D1F-C8E29988A754}"/>
              </a:ext>
            </a:extLst>
          </p:cNvPr>
          <p:cNvCxnSpPr>
            <a:cxnSpLocks/>
          </p:cNvCxnSpPr>
          <p:nvPr/>
        </p:nvCxnSpPr>
        <p:spPr>
          <a:xfrm>
            <a:off x="5240302" y="2567904"/>
            <a:ext cx="0" cy="35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6E0C2B1-7086-874F-67A4-092D77A34D79}"/>
              </a:ext>
            </a:extLst>
          </p:cNvPr>
          <p:cNvSpPr txBox="1"/>
          <p:nvPr/>
        </p:nvSpPr>
        <p:spPr>
          <a:xfrm>
            <a:off x="28459" y="3482304"/>
            <a:ext cx="1233388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How to get the files?</a:t>
            </a:r>
            <a:br>
              <a:rPr lang="en-US" dirty="0"/>
            </a:br>
            <a:r>
              <a:rPr lang="en-US" dirty="0"/>
              <a:t>1) Downloading the .zip file: recommended for quick/temporary tests</a:t>
            </a:r>
            <a:br>
              <a:rPr lang="en-US" dirty="0"/>
            </a:br>
            <a:r>
              <a:rPr lang="en-US" dirty="0"/>
              <a:t>2) Cloning : recommended if you want to make direct changes to the mother repository</a:t>
            </a:r>
            <a:br>
              <a:rPr lang="en-US" dirty="0"/>
            </a:br>
            <a:r>
              <a:rPr lang="en-US" dirty="0"/>
              <a:t>                   (You can do it through your fork and also through any branch)</a:t>
            </a:r>
            <a:br>
              <a:rPr lang="en-US" dirty="0"/>
            </a:br>
            <a:r>
              <a:rPr lang="en-US" dirty="0"/>
              <a:t>$ git clone &lt;copy&gt;paste from the SSH tab on the repository&gt;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How to check where you are?</a:t>
            </a:r>
            <a:br>
              <a:rPr lang="en-US" dirty="0"/>
            </a:br>
            <a:r>
              <a:rPr lang="en-US" dirty="0"/>
              <a:t>Once you cloned the repository then implement the following command</a:t>
            </a:r>
            <a:br>
              <a:rPr lang="en-US" dirty="0"/>
            </a:br>
            <a:r>
              <a:rPr lang="en-US" dirty="0"/>
              <a:t>$ git branch –a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How to create a branch?  $ git branch &lt;</a:t>
            </a:r>
            <a:r>
              <a:rPr lang="en-US" dirty="0" err="1"/>
              <a:t>branch_name</a:t>
            </a:r>
            <a:r>
              <a:rPr lang="en-US" dirty="0"/>
              <a:t>&gt;   or create and switch at the same time $ git checkout -b  &lt;</a:t>
            </a:r>
            <a:r>
              <a:rPr lang="en-US" dirty="0" err="1"/>
              <a:t>branchname</a:t>
            </a:r>
            <a:r>
              <a:rPr lang="en-US" dirty="0"/>
              <a:t>&gt;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How to copy a branch? $ git branch  &lt;</a:t>
            </a:r>
            <a:r>
              <a:rPr lang="en-US" dirty="0" err="1"/>
              <a:t>new_branch_name</a:t>
            </a:r>
            <a:r>
              <a:rPr lang="en-US" dirty="0"/>
              <a:t>&gt;   &lt;</a:t>
            </a:r>
            <a:r>
              <a:rPr lang="en-US" dirty="0" err="1"/>
              <a:t>old_branch_name</a:t>
            </a:r>
            <a:r>
              <a:rPr lang="en-US" dirty="0"/>
              <a:t>&gt;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How to change your branch?</a:t>
            </a:r>
            <a:br>
              <a:rPr lang="en-US" dirty="0"/>
            </a:br>
            <a:r>
              <a:rPr lang="en-US" dirty="0"/>
              <a:t>$ git checkout &lt;</a:t>
            </a:r>
            <a:r>
              <a:rPr lang="en-US" dirty="0" err="1"/>
              <a:t>branch_name</a:t>
            </a:r>
            <a:r>
              <a:rPr lang="en-US" dirty="0"/>
              <a:t>&gt;                          </a:t>
            </a:r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9D79B0-6657-54F8-07FD-C06BD6F495F1}"/>
              </a:ext>
            </a:extLst>
          </p:cNvPr>
          <p:cNvSpPr txBox="1"/>
          <p:nvPr/>
        </p:nvSpPr>
        <p:spPr>
          <a:xfrm>
            <a:off x="6610072" y="814039"/>
            <a:ext cx="5461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Windows users:</a:t>
            </a:r>
            <a:br>
              <a:rPr lang="en-US" dirty="0"/>
            </a:br>
            <a:r>
              <a:rPr lang="en-US" dirty="0"/>
              <a:t>Install Git on Windows and make sure that you have 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 err="1"/>
              <a:t>GitBash</a:t>
            </a:r>
            <a:r>
              <a:rPr lang="en-US" dirty="0"/>
              <a:t>” option available when right click</a:t>
            </a:r>
          </a:p>
          <a:p>
            <a:endParaRPr lang="en-US" dirty="0"/>
          </a:p>
          <a:p>
            <a:r>
              <a:rPr lang="en-US" dirty="0"/>
              <a:t>Mac &amp; Linux users: Just use the terminal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7CB810E-1822-5F89-FE0D-9F48FC3F78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10" t="18256" r="9909" b="49999"/>
          <a:stretch/>
        </p:blipFill>
        <p:spPr bwMode="auto">
          <a:xfrm>
            <a:off x="10738111" y="1426690"/>
            <a:ext cx="1333888" cy="62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7C44413-BD5A-45E4-2A60-E3E04E6BE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670" y="2399880"/>
            <a:ext cx="2608461" cy="216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A95D6B0-7C18-7FD2-C8CA-81BA9A46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basics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349CF-D560-0B4C-F54F-56147DD9099F}"/>
              </a:ext>
            </a:extLst>
          </p:cNvPr>
          <p:cNvSpPr txBox="1"/>
          <p:nvPr/>
        </p:nvSpPr>
        <p:spPr>
          <a:xfrm>
            <a:off x="657922" y="1690688"/>
            <a:ext cx="4319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How to rename a branch?</a:t>
            </a:r>
            <a:br>
              <a:rPr lang="en-US" dirty="0"/>
            </a:br>
            <a:r>
              <a:rPr lang="en-US" dirty="0"/>
              <a:t>$ git branch –m &lt;</a:t>
            </a:r>
            <a:r>
              <a:rPr lang="en-US" dirty="0" err="1"/>
              <a:t>oldname</a:t>
            </a:r>
            <a:r>
              <a:rPr lang="en-US" dirty="0"/>
              <a:t>&gt;  &lt;newname&gt;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BFC3491-233B-79F2-9D06-50388331154F}"/>
              </a:ext>
            </a:extLst>
          </p:cNvPr>
          <p:cNvGrpSpPr/>
          <p:nvPr/>
        </p:nvGrpSpPr>
        <p:grpSpPr>
          <a:xfrm>
            <a:off x="277671" y="2918496"/>
            <a:ext cx="5514576" cy="1895099"/>
            <a:chOff x="277671" y="2918496"/>
            <a:chExt cx="5514576" cy="189509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BB94607-A9F0-5A8C-2679-37338AF14ABC}"/>
                </a:ext>
              </a:extLst>
            </p:cNvPr>
            <p:cNvCxnSpPr>
              <a:cxnSpLocks/>
            </p:cNvCxnSpPr>
            <p:nvPr/>
          </p:nvCxnSpPr>
          <p:spPr>
            <a:xfrm>
              <a:off x="5284136" y="4146304"/>
              <a:ext cx="0" cy="350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6CC6ED4-C5AE-EA1B-7B45-7D5625C03726}"/>
                </a:ext>
              </a:extLst>
            </p:cNvPr>
            <p:cNvGrpSpPr/>
            <p:nvPr/>
          </p:nvGrpSpPr>
          <p:grpSpPr>
            <a:xfrm>
              <a:off x="277671" y="2918496"/>
              <a:ext cx="5514576" cy="1895099"/>
              <a:chOff x="2217983" y="1690688"/>
              <a:chExt cx="5514576" cy="189509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44646ED-2422-A6DC-074F-A4B202B7A581}"/>
                  </a:ext>
                </a:extLst>
              </p:cNvPr>
              <p:cNvSpPr/>
              <p:nvPr/>
            </p:nvSpPr>
            <p:spPr>
              <a:xfrm>
                <a:off x="4360126" y="1690688"/>
                <a:ext cx="2007219" cy="914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VR-Unity Repository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7F6296-6283-C6B1-0D95-4726DA0D8903}"/>
                  </a:ext>
                </a:extLst>
              </p:cNvPr>
              <p:cNvSpPr txBox="1"/>
              <p:nvPr/>
            </p:nvSpPr>
            <p:spPr>
              <a:xfrm>
                <a:off x="2217983" y="3216455"/>
                <a:ext cx="1369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Main branch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37E5D0-40E0-87FD-89AA-FA5320FBF8F5}"/>
                  </a:ext>
                </a:extLst>
              </p:cNvPr>
              <p:cNvSpPr txBox="1"/>
              <p:nvPr/>
            </p:nvSpPr>
            <p:spPr>
              <a:xfrm>
                <a:off x="4679059" y="3211215"/>
                <a:ext cx="1122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Branch #1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D77F298-0140-93F6-730A-AFEBE57F4617}"/>
                  </a:ext>
                </a:extLst>
              </p:cNvPr>
              <p:cNvCxnSpPr/>
              <p:nvPr/>
            </p:nvCxnSpPr>
            <p:spPr>
              <a:xfrm>
                <a:off x="2794469" y="2918496"/>
                <a:ext cx="442997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C95D716-5347-6AEC-D41B-078888D056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0302" y="2567904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15C982-9328-5EF5-3B03-18AC22FCB9C0}"/>
                  </a:ext>
                </a:extLst>
              </p:cNvPr>
              <p:cNvSpPr txBox="1"/>
              <p:nvPr/>
            </p:nvSpPr>
            <p:spPr>
              <a:xfrm>
                <a:off x="6610072" y="3211215"/>
                <a:ext cx="1122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Branch #2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2F7E6A1B-E880-2581-BBAF-EC01CC102A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0303" y="2918496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FB63A68B-8328-C32D-AA3A-11EDB82423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4469" y="2919683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F78DADC-146D-D133-D160-E4DC07AC5AB0}"/>
              </a:ext>
            </a:extLst>
          </p:cNvPr>
          <p:cNvGrpSpPr/>
          <p:nvPr/>
        </p:nvGrpSpPr>
        <p:grpSpPr>
          <a:xfrm>
            <a:off x="6375863" y="2918496"/>
            <a:ext cx="5514576" cy="1895099"/>
            <a:chOff x="6375863" y="2918496"/>
            <a:chExt cx="5514576" cy="189509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CBC00A4-93C8-ADC5-BA4A-7461D8ADD64C}"/>
                </a:ext>
              </a:extLst>
            </p:cNvPr>
            <p:cNvGrpSpPr/>
            <p:nvPr/>
          </p:nvGrpSpPr>
          <p:grpSpPr>
            <a:xfrm>
              <a:off x="6375863" y="2918496"/>
              <a:ext cx="5514576" cy="1895099"/>
              <a:chOff x="2217983" y="1690688"/>
              <a:chExt cx="5514576" cy="189509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DBB7EF2-5EA9-E575-F375-8D651AC8A015}"/>
                  </a:ext>
                </a:extLst>
              </p:cNvPr>
              <p:cNvSpPr/>
              <p:nvPr/>
            </p:nvSpPr>
            <p:spPr>
              <a:xfrm>
                <a:off x="4360126" y="1690688"/>
                <a:ext cx="2007219" cy="914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VR-Unity Repository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4AA1D2E-DF86-B2D3-5C18-BEB028A86453}"/>
                  </a:ext>
                </a:extLst>
              </p:cNvPr>
              <p:cNvSpPr txBox="1"/>
              <p:nvPr/>
            </p:nvSpPr>
            <p:spPr>
              <a:xfrm>
                <a:off x="2217983" y="3216455"/>
                <a:ext cx="1369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Main branch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A681026-55B4-9931-3753-4F79D74C6DA1}"/>
                  </a:ext>
                </a:extLst>
              </p:cNvPr>
              <p:cNvSpPr txBox="1"/>
              <p:nvPr/>
            </p:nvSpPr>
            <p:spPr>
              <a:xfrm>
                <a:off x="4679059" y="3211215"/>
                <a:ext cx="1122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Branch #1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0C491BA-CF3C-4077-CAE9-A64E58BC0196}"/>
                  </a:ext>
                </a:extLst>
              </p:cNvPr>
              <p:cNvCxnSpPr/>
              <p:nvPr/>
            </p:nvCxnSpPr>
            <p:spPr>
              <a:xfrm>
                <a:off x="2794469" y="2918496"/>
                <a:ext cx="442997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D87D8206-7F54-7590-A363-BD0FA91A09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0302" y="2567904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64AC8C-E0AC-DFCD-6846-63B344A12A6F}"/>
                  </a:ext>
                </a:extLst>
              </p:cNvPr>
              <p:cNvSpPr txBox="1"/>
              <p:nvPr/>
            </p:nvSpPr>
            <p:spPr>
              <a:xfrm>
                <a:off x="6610072" y="3211215"/>
                <a:ext cx="1122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Branch #2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B76B1DDC-EEBA-B7C2-D4DC-1BD8187BDF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0303" y="2918496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3EF9ED7-4844-C2FF-5316-79FD4BF8AF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4469" y="2919683"/>
                <a:ext cx="0" cy="3505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2526DD6-4844-E817-CD54-BE8FA1429B31}"/>
                </a:ext>
              </a:extLst>
            </p:cNvPr>
            <p:cNvCxnSpPr>
              <a:cxnSpLocks/>
            </p:cNvCxnSpPr>
            <p:nvPr/>
          </p:nvCxnSpPr>
          <p:spPr>
            <a:xfrm>
              <a:off x="11377069" y="4146304"/>
              <a:ext cx="0" cy="350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88586C68-AAB3-8405-0670-A4A71CA04E36}"/>
              </a:ext>
            </a:extLst>
          </p:cNvPr>
          <p:cNvSpPr/>
          <p:nvPr/>
        </p:nvSpPr>
        <p:spPr>
          <a:xfrm>
            <a:off x="1115121" y="3100039"/>
            <a:ext cx="925551" cy="3999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B0D7188-E641-F0D9-CFC7-9B5B4F3EA25C}"/>
              </a:ext>
            </a:extLst>
          </p:cNvPr>
          <p:cNvSpPr/>
          <p:nvPr/>
        </p:nvSpPr>
        <p:spPr>
          <a:xfrm>
            <a:off x="7155365" y="3029072"/>
            <a:ext cx="925551" cy="3999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Remote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9D49D7-14B6-978A-56C3-66A1371BA13F}"/>
              </a:ext>
            </a:extLst>
          </p:cNvPr>
          <p:cNvSpPr txBox="1"/>
          <p:nvPr/>
        </p:nvSpPr>
        <p:spPr>
          <a:xfrm>
            <a:off x="1934620" y="4770666"/>
            <a:ext cx="771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can modify the files locally but will not be sync with the ”remote” repository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D8A292-ED1A-C348-3019-651D38A3CF75}"/>
              </a:ext>
            </a:extLst>
          </p:cNvPr>
          <p:cNvSpPr txBox="1"/>
          <p:nvPr/>
        </p:nvSpPr>
        <p:spPr>
          <a:xfrm>
            <a:off x="529326" y="5072364"/>
            <a:ext cx="72158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How to check the current status of your local working branch?</a:t>
            </a:r>
            <a:br>
              <a:rPr lang="en-US" dirty="0"/>
            </a:br>
            <a:r>
              <a:rPr lang="en-US" dirty="0"/>
              <a:t>$ git status       (I would recommend this to do be done frequently)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How to update the remote branch?</a:t>
            </a:r>
            <a:br>
              <a:rPr lang="en-US" dirty="0"/>
            </a:br>
            <a:r>
              <a:rPr lang="en-US" dirty="0">
                <a:highlight>
                  <a:srgbClr val="00FF00"/>
                </a:highlight>
              </a:rPr>
              <a:t>$ git add &lt;</a:t>
            </a:r>
            <a:r>
              <a:rPr lang="en-US" dirty="0" err="1">
                <a:highlight>
                  <a:srgbClr val="00FF00"/>
                </a:highlight>
              </a:rPr>
              <a:t>file_name</a:t>
            </a:r>
            <a:r>
              <a:rPr lang="en-US" dirty="0">
                <a:highlight>
                  <a:srgbClr val="00FF00"/>
                </a:highlight>
              </a:rPr>
              <a:t>&gt;     (same if you deleted/modified a file)</a:t>
            </a:r>
            <a:br>
              <a:rPr lang="en-US" dirty="0">
                <a:highlight>
                  <a:srgbClr val="00FF00"/>
                </a:highlight>
              </a:rPr>
            </a:br>
            <a:r>
              <a:rPr lang="en-US" dirty="0">
                <a:highlight>
                  <a:srgbClr val="00FF00"/>
                </a:highlight>
              </a:rPr>
              <a:t>$ git commit –m “write something meaningful about your modification”</a:t>
            </a:r>
            <a:br>
              <a:rPr lang="en-US" dirty="0">
                <a:highlight>
                  <a:srgbClr val="00FF00"/>
                </a:highlight>
              </a:rPr>
            </a:br>
            <a:r>
              <a:rPr lang="en-US" dirty="0">
                <a:highlight>
                  <a:srgbClr val="00FF00"/>
                </a:highlight>
              </a:rPr>
              <a:t>$ git push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r>
              <a:rPr lang="en-US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68024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7146B-781F-7DB8-6E25-E255F884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Pull Requests from a branch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43CB64A-0F78-4627-9767-B48469F44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340" y="1445361"/>
            <a:ext cx="9142141" cy="37722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0E2421-713C-662C-132E-54B0E43BF2A9}"/>
              </a:ext>
            </a:extLst>
          </p:cNvPr>
          <p:cNvSpPr txBox="1"/>
          <p:nvPr/>
        </p:nvSpPr>
        <p:spPr>
          <a:xfrm>
            <a:off x="936703" y="5412639"/>
            <a:ext cx="105308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Once you are ready to merge to the main branch in the mother repository, then you can do it quickly via</a:t>
            </a:r>
            <a:br>
              <a:rPr lang="en-US" dirty="0"/>
            </a:br>
            <a:r>
              <a:rPr lang="en-US" dirty="0"/>
              <a:t>the web browser (you will have to login to your GitHub account).</a:t>
            </a:r>
          </a:p>
          <a:p>
            <a:r>
              <a:rPr lang="en-US" dirty="0"/>
              <a:t>If there are ”conflicts” between the main branch files and the new one, it will complain and show the conflicts.</a:t>
            </a:r>
            <a:br>
              <a:rPr lang="en-US" dirty="0"/>
            </a:br>
            <a:r>
              <a:rPr lang="en-US" dirty="0"/>
              <a:t>You will have to fix those before the pull-request.</a:t>
            </a:r>
          </a:p>
        </p:txBody>
      </p:sp>
    </p:spTree>
    <p:extLst>
      <p:ext uri="{BB962C8B-B14F-4D97-AF65-F5344CB8AC3E}">
        <p14:creationId xmlns:p14="http://schemas.microsoft.com/office/powerpoint/2010/main" val="289684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426F1-B375-B85E-D070-7054FB0C4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Forks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A1E3DA-BCAB-1F14-C827-3B5936583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10" y="1945646"/>
            <a:ext cx="11029179" cy="11842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56A100-E8A2-3148-D3DF-198C53F52740}"/>
              </a:ext>
            </a:extLst>
          </p:cNvPr>
          <p:cNvSpPr txBox="1"/>
          <p:nvPr/>
        </p:nvSpPr>
        <p:spPr>
          <a:xfrm>
            <a:off x="838200" y="1605776"/>
            <a:ext cx="8537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Creating your fork: login on your GitHub account -&gt; Click on this “Fork” button -&gt; Confirm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825853-DA59-05EB-7541-DE300B74BBCB}"/>
              </a:ext>
            </a:extLst>
          </p:cNvPr>
          <p:cNvSpPr txBox="1"/>
          <p:nvPr/>
        </p:nvSpPr>
        <p:spPr>
          <a:xfrm>
            <a:off x="581410" y="3285072"/>
            <a:ext cx="338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Important facts regarding this fork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0CAB6-991D-5F0F-1735-090718A12D5E}"/>
              </a:ext>
            </a:extLst>
          </p:cNvPr>
          <p:cNvSpPr txBox="1"/>
          <p:nvPr/>
        </p:nvSpPr>
        <p:spPr>
          <a:xfrm>
            <a:off x="481049" y="3728133"/>
            <a:ext cx="114649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The fork (repository) is unique to you and it has its own “main” branch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You will have to clone your fork separately (if you cloned from the mother repository) to a different location on your</a:t>
            </a:r>
            <a:br>
              <a:rPr lang="en-US" dirty="0"/>
            </a:br>
            <a:r>
              <a:rPr lang="en-US" dirty="0"/>
              <a:t> computer.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The best practice is to have your forked “main” branch always sync with the “main” branch of the mother repository.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You can have any develop branches in your fork and would not affect to the mother repository at all unless you make</a:t>
            </a:r>
            <a:br>
              <a:rPr lang="en-US" dirty="0"/>
            </a:br>
            <a:r>
              <a:rPr lang="en-US" dirty="0"/>
              <a:t> a pull request.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In any branch </a:t>
            </a:r>
            <a:r>
              <a:rPr lang="en-US" dirty="0">
                <a:highlight>
                  <a:srgbClr val="00FF00"/>
                </a:highlight>
              </a:rPr>
              <a:t>$ git pull</a:t>
            </a:r>
            <a:r>
              <a:rPr lang="en-US" dirty="0"/>
              <a:t> command is highly recommend before modifying any file.</a:t>
            </a:r>
            <a:br>
              <a:rPr lang="en-US" dirty="0"/>
            </a:br>
            <a:r>
              <a:rPr lang="en-US" dirty="0"/>
              <a:t>If you are unsure, you can copy this file to a different location on your computer and copy it back to the place where </a:t>
            </a:r>
            <a:br>
              <a:rPr lang="en-US" dirty="0"/>
            </a:br>
            <a:r>
              <a:rPr lang="en-US" dirty="0"/>
              <a:t>the git files are located at and then implementing </a:t>
            </a:r>
            <a:r>
              <a:rPr lang="en-US" dirty="0">
                <a:highlight>
                  <a:srgbClr val="00FF00"/>
                </a:highlight>
              </a:rPr>
              <a:t>$ git status </a:t>
            </a:r>
            <a:r>
              <a:rPr lang="en-US" dirty="0"/>
              <a:t>will show you that you updated that file(s).</a:t>
            </a:r>
            <a:br>
              <a:rPr lang="en-US" dirty="0"/>
            </a:br>
            <a:r>
              <a:rPr lang="en-US" dirty="0" err="1"/>
              <a:t>i.e</a:t>
            </a:r>
            <a:r>
              <a:rPr lang="en-US" dirty="0"/>
              <a:t> you can check your code without affecting either to your fork or to the mother repository.</a:t>
            </a:r>
          </a:p>
        </p:txBody>
      </p:sp>
    </p:spTree>
    <p:extLst>
      <p:ext uri="{BB962C8B-B14F-4D97-AF65-F5344CB8AC3E}">
        <p14:creationId xmlns:p14="http://schemas.microsoft.com/office/powerpoint/2010/main" val="393473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BE0FAEB-3261-6586-546D-7FB137C53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978" y="196852"/>
            <a:ext cx="9080578" cy="66611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5F52B1-027E-864D-354C-8C7DC97F2049}"/>
              </a:ext>
            </a:extLst>
          </p:cNvPr>
          <p:cNvSpPr txBox="1"/>
          <p:nvPr/>
        </p:nvSpPr>
        <p:spPr>
          <a:xfrm>
            <a:off x="-3716" y="6377827"/>
            <a:ext cx="35386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Reference</a:t>
            </a:r>
            <a:br>
              <a:rPr lang="en-US" sz="1100" dirty="0"/>
            </a:br>
            <a:r>
              <a:rPr lang="en-US" sz="1100" dirty="0">
                <a:hlinkClick r:id="rId3"/>
              </a:rPr>
              <a:t>https://jarv.is/notes/how-to-pull-request-fork-github/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8194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A1AD1B-D43E-0372-1BF0-0997A14F0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919" y="167267"/>
            <a:ext cx="9161736" cy="63227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DFF429-92D1-68AF-7F7C-070DDCD247B4}"/>
              </a:ext>
            </a:extLst>
          </p:cNvPr>
          <p:cNvSpPr txBox="1"/>
          <p:nvPr/>
        </p:nvSpPr>
        <p:spPr>
          <a:xfrm>
            <a:off x="-3716" y="6377827"/>
            <a:ext cx="35386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Reference</a:t>
            </a:r>
            <a:br>
              <a:rPr lang="en-US" sz="1100" dirty="0"/>
            </a:br>
            <a:r>
              <a:rPr lang="en-US" sz="1100" dirty="0">
                <a:hlinkClick r:id="rId3"/>
              </a:rPr>
              <a:t>https://jarv.is/notes/how-to-pull-request-fork-github/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2427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5606C31-7E97-2106-0EFF-8CAB42A75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926" y="196775"/>
            <a:ext cx="8652265" cy="6464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A18661-75D6-C78B-BC9B-62590364D095}"/>
              </a:ext>
            </a:extLst>
          </p:cNvPr>
          <p:cNvSpPr txBox="1"/>
          <p:nvPr/>
        </p:nvSpPr>
        <p:spPr>
          <a:xfrm>
            <a:off x="-3716" y="6377827"/>
            <a:ext cx="35386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Reference</a:t>
            </a:r>
            <a:br>
              <a:rPr lang="en-US" sz="1100" dirty="0"/>
            </a:br>
            <a:r>
              <a:rPr lang="en-US" sz="1100" dirty="0">
                <a:hlinkClick r:id="rId3"/>
              </a:rPr>
              <a:t>https://jarv.is/notes/how-to-pull-request-fork-github/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2827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40906</TotalTime>
  <Words>702</Words>
  <Application>Microsoft Macintosh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GitHub Steps 01-11-2023</vt:lpstr>
      <vt:lpstr>Some basics</vt:lpstr>
      <vt:lpstr>Some basics</vt:lpstr>
      <vt:lpstr>Pull Requests from a branch</vt:lpstr>
      <vt:lpstr>Working with Forks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Todo list for QT</dc:title>
  <dc:creator>Fernando, M. A. Ishara Priyasad (cee9hc)</dc:creator>
  <cp:lastModifiedBy>Ishara Fernando</cp:lastModifiedBy>
  <cp:revision>286</cp:revision>
  <dcterms:created xsi:type="dcterms:W3CDTF">2022-05-25T19:29:22Z</dcterms:created>
  <dcterms:modified xsi:type="dcterms:W3CDTF">2023-01-11T23:55:44Z</dcterms:modified>
</cp:coreProperties>
</file>