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5" r:id="rId3"/>
    <p:sldId id="257" r:id="rId4"/>
    <p:sldId id="261" r:id="rId5"/>
    <p:sldId id="262" r:id="rId6"/>
    <p:sldId id="266" r:id="rId7"/>
    <p:sldId id="263" r:id="rId8"/>
    <p:sldId id="267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100FF"/>
    <a:srgbClr val="9751C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50" d="100"/>
          <a:sy n="50" d="100"/>
        </p:scale>
        <p:origin x="1284" y="2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ittlefield, Matt" userId="39b762ac-4d7d-4271-b89e-31e4e43b6412" providerId="ADAL" clId="{CFFBC35B-2910-4B14-8BD6-04A1F92F9A92}"/>
    <pc:docChg chg="undo custSel addSld modSld">
      <pc:chgData name="Littlefield, Matt" userId="39b762ac-4d7d-4271-b89e-31e4e43b6412" providerId="ADAL" clId="{CFFBC35B-2910-4B14-8BD6-04A1F92F9A92}" dt="2023-02-23T02:07:35.513" v="271" actId="20577"/>
      <pc:docMkLst>
        <pc:docMk/>
      </pc:docMkLst>
      <pc:sldChg chg="modSp mod">
        <pc:chgData name="Littlefield, Matt" userId="39b762ac-4d7d-4271-b89e-31e4e43b6412" providerId="ADAL" clId="{CFFBC35B-2910-4B14-8BD6-04A1F92F9A92}" dt="2023-02-22T19:51:44.379" v="261" actId="207"/>
        <pc:sldMkLst>
          <pc:docMk/>
          <pc:sldMk cId="3050738778" sldId="257"/>
        </pc:sldMkLst>
        <pc:spChg chg="mod">
          <ac:chgData name="Littlefield, Matt" userId="39b762ac-4d7d-4271-b89e-31e4e43b6412" providerId="ADAL" clId="{CFFBC35B-2910-4B14-8BD6-04A1F92F9A92}" dt="2023-02-22T19:51:44.379" v="261" actId="207"/>
          <ac:spMkLst>
            <pc:docMk/>
            <pc:sldMk cId="3050738778" sldId="257"/>
            <ac:spMk id="6" creationId="{10B482A4-E3EE-C524-02FA-4E7BA1DB07D4}"/>
          </ac:spMkLst>
        </pc:spChg>
      </pc:sldChg>
      <pc:sldChg chg="modSp mod">
        <pc:chgData name="Littlefield, Matt" userId="39b762ac-4d7d-4271-b89e-31e4e43b6412" providerId="ADAL" clId="{CFFBC35B-2910-4B14-8BD6-04A1F92F9A92}" dt="2023-02-22T19:51:32.752" v="259" actId="207"/>
        <pc:sldMkLst>
          <pc:docMk/>
          <pc:sldMk cId="3419857291" sldId="261"/>
        </pc:sldMkLst>
        <pc:spChg chg="mod">
          <ac:chgData name="Littlefield, Matt" userId="39b762ac-4d7d-4271-b89e-31e4e43b6412" providerId="ADAL" clId="{CFFBC35B-2910-4B14-8BD6-04A1F92F9A92}" dt="2023-02-22T19:51:32.752" v="259" actId="207"/>
          <ac:spMkLst>
            <pc:docMk/>
            <pc:sldMk cId="3419857291" sldId="261"/>
            <ac:spMk id="6" creationId="{10B482A4-E3EE-C524-02FA-4E7BA1DB07D4}"/>
          </ac:spMkLst>
        </pc:spChg>
      </pc:sldChg>
      <pc:sldChg chg="modSp mod">
        <pc:chgData name="Littlefield, Matt" userId="39b762ac-4d7d-4271-b89e-31e4e43b6412" providerId="ADAL" clId="{CFFBC35B-2910-4B14-8BD6-04A1F92F9A92}" dt="2023-02-22T19:51:26.338" v="257" actId="207"/>
        <pc:sldMkLst>
          <pc:docMk/>
          <pc:sldMk cId="1963261889" sldId="262"/>
        </pc:sldMkLst>
        <pc:spChg chg="mod">
          <ac:chgData name="Littlefield, Matt" userId="39b762ac-4d7d-4271-b89e-31e4e43b6412" providerId="ADAL" clId="{CFFBC35B-2910-4B14-8BD6-04A1F92F9A92}" dt="2023-02-22T19:51:26.338" v="257" actId="207"/>
          <ac:spMkLst>
            <pc:docMk/>
            <pc:sldMk cId="1963261889" sldId="262"/>
            <ac:spMk id="6" creationId="{10B482A4-E3EE-C524-02FA-4E7BA1DB07D4}"/>
          </ac:spMkLst>
        </pc:spChg>
      </pc:sldChg>
      <pc:sldChg chg="modSp mod">
        <pc:chgData name="Littlefield, Matt" userId="39b762ac-4d7d-4271-b89e-31e4e43b6412" providerId="ADAL" clId="{CFFBC35B-2910-4B14-8BD6-04A1F92F9A92}" dt="2023-02-22T19:51:17.009" v="255" actId="207"/>
        <pc:sldMkLst>
          <pc:docMk/>
          <pc:sldMk cId="127197829" sldId="263"/>
        </pc:sldMkLst>
        <pc:spChg chg="mod">
          <ac:chgData name="Littlefield, Matt" userId="39b762ac-4d7d-4271-b89e-31e4e43b6412" providerId="ADAL" clId="{CFFBC35B-2910-4B14-8BD6-04A1F92F9A92}" dt="2023-02-22T19:51:17.009" v="255" actId="207"/>
          <ac:spMkLst>
            <pc:docMk/>
            <pc:sldMk cId="127197829" sldId="263"/>
            <ac:spMk id="6" creationId="{10B482A4-E3EE-C524-02FA-4E7BA1DB07D4}"/>
          </ac:spMkLst>
        </pc:spChg>
      </pc:sldChg>
      <pc:sldChg chg="modSp mod">
        <pc:chgData name="Littlefield, Matt" userId="39b762ac-4d7d-4271-b89e-31e4e43b6412" providerId="ADAL" clId="{CFFBC35B-2910-4B14-8BD6-04A1F92F9A92}" dt="2023-02-22T19:52:21.600" v="268" actId="115"/>
        <pc:sldMkLst>
          <pc:docMk/>
          <pc:sldMk cId="1250408916" sldId="264"/>
        </pc:sldMkLst>
        <pc:spChg chg="mod">
          <ac:chgData name="Littlefield, Matt" userId="39b762ac-4d7d-4271-b89e-31e4e43b6412" providerId="ADAL" clId="{CFFBC35B-2910-4B14-8BD6-04A1F92F9A92}" dt="2023-02-22T19:52:21.600" v="268" actId="115"/>
          <ac:spMkLst>
            <pc:docMk/>
            <pc:sldMk cId="1250408916" sldId="264"/>
            <ac:spMk id="2" creationId="{48F77468-0B49-0310-45EA-6DD57B25D83F}"/>
          </ac:spMkLst>
        </pc:spChg>
        <pc:spChg chg="mod">
          <ac:chgData name="Littlefield, Matt" userId="39b762ac-4d7d-4271-b89e-31e4e43b6412" providerId="ADAL" clId="{CFFBC35B-2910-4B14-8BD6-04A1F92F9A92}" dt="2023-02-22T19:52:02.175" v="262" actId="207"/>
          <ac:spMkLst>
            <pc:docMk/>
            <pc:sldMk cId="1250408916" sldId="264"/>
            <ac:spMk id="3" creationId="{48C202B2-C636-02D4-F81D-DEBF1914F793}"/>
          </ac:spMkLst>
        </pc:spChg>
        <pc:spChg chg="mod">
          <ac:chgData name="Littlefield, Matt" userId="39b762ac-4d7d-4271-b89e-31e4e43b6412" providerId="ADAL" clId="{CFFBC35B-2910-4B14-8BD6-04A1F92F9A92}" dt="2023-02-22T19:52:05.990" v="263" actId="207"/>
          <ac:spMkLst>
            <pc:docMk/>
            <pc:sldMk cId="1250408916" sldId="264"/>
            <ac:spMk id="4" creationId="{5CFFBD2A-0940-5374-6381-514395FCD693}"/>
          </ac:spMkLst>
        </pc:spChg>
      </pc:sldChg>
      <pc:sldChg chg="delSp modSp add mod">
        <pc:chgData name="Littlefield, Matt" userId="39b762ac-4d7d-4271-b89e-31e4e43b6412" providerId="ADAL" clId="{CFFBC35B-2910-4B14-8BD6-04A1F92F9A92}" dt="2023-02-23T02:07:35.513" v="271" actId="20577"/>
        <pc:sldMkLst>
          <pc:docMk/>
          <pc:sldMk cId="2923833309" sldId="267"/>
        </pc:sldMkLst>
        <pc:spChg chg="mod">
          <ac:chgData name="Littlefield, Matt" userId="39b762ac-4d7d-4271-b89e-31e4e43b6412" providerId="ADAL" clId="{CFFBC35B-2910-4B14-8BD6-04A1F92F9A92}" dt="2023-02-23T02:07:35.513" v="271" actId="20577"/>
          <ac:spMkLst>
            <pc:docMk/>
            <pc:sldMk cId="2923833309" sldId="267"/>
            <ac:spMk id="6" creationId="{10B482A4-E3EE-C524-02FA-4E7BA1DB07D4}"/>
          </ac:spMkLst>
        </pc:spChg>
        <pc:picChg chg="del">
          <ac:chgData name="Littlefield, Matt" userId="39b762ac-4d7d-4271-b89e-31e4e43b6412" providerId="ADAL" clId="{CFFBC35B-2910-4B14-8BD6-04A1F92F9A92}" dt="2023-02-22T19:47:41.079" v="72" actId="478"/>
          <ac:picMkLst>
            <pc:docMk/>
            <pc:sldMk cId="2923833309" sldId="267"/>
            <ac:picMk id="2" creationId="{7C5561E2-F805-2B60-8C55-53FA72371124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DD47F5-BF86-F920-5B3B-5648C9001C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FBCF82-9FC6-E15B-7330-2935FDFDE6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BD852D-2080-6CEB-1302-D55B701C51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99B41-3979-40B6-9851-8A48B94BF7F3}" type="datetimeFigureOut">
              <a:rPr lang="en-US" smtClean="0"/>
              <a:t>2/22/2023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04E4E8-DAC0-D87F-E5FD-10135A92A1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222FF0-5D19-3769-B158-F9768B1C32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79FEC-8C9F-490B-AF24-0E372F969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556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EE08FD-3FC8-A48B-BE17-9625B783CB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351572A-801F-CFD8-AE9D-A52D5D1049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539E04-DFD5-FFAE-3311-53AF5F3981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99B41-3979-40B6-9851-8A48B94BF7F3}" type="datetimeFigureOut">
              <a:rPr lang="en-US" smtClean="0"/>
              <a:t>2/22/2023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A93866-C5AF-6DC9-5AC3-7EA74956C7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289E72-9F26-8517-238F-8D7AA39F66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79FEC-8C9F-490B-AF24-0E372F969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7431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9381100-25BE-102D-A5EE-742894BAAF7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129A873-6429-27E1-2E46-467A5F1E0F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5D6E5B-3A0B-60BC-F9EC-5B2048A799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99B41-3979-40B6-9851-8A48B94BF7F3}" type="datetimeFigureOut">
              <a:rPr lang="en-US" smtClean="0"/>
              <a:t>2/22/2023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431D58-CD6F-FCE1-88E7-9C7AEC4838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F23EA1-3BE1-1285-AEE3-95BE0F9A7A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79FEC-8C9F-490B-AF24-0E372F969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4421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293AA0-7EAD-3E13-A37E-67AC90CA45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0969CC-8251-814E-1B67-02AD34BA02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3A2DBB-183C-B428-A862-429E580927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99B41-3979-40B6-9851-8A48B94BF7F3}" type="datetimeFigureOut">
              <a:rPr lang="en-US" smtClean="0"/>
              <a:t>2/22/2023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EC08DE-A6CD-F740-D396-A9F0450669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A41F3D-B2E1-E91C-F760-39E0F13A0B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79FEC-8C9F-490B-AF24-0E372F969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6523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88BE5F-E8C0-98BD-D9D8-C651449E9C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5B1E02-CC5C-0583-6574-79D2446E34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0B0C23-7913-E1C7-31EF-2B97E1E0D2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99B41-3979-40B6-9851-8A48B94BF7F3}" type="datetimeFigureOut">
              <a:rPr lang="en-US" smtClean="0"/>
              <a:t>2/22/2023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8899DD-50B8-C77A-E92E-69027DADF1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D925A0-989F-855A-E59E-FABDAA7F71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79FEC-8C9F-490B-AF24-0E372F969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194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17F8FF-79AC-0E79-6AAE-08A1BD7D58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1A7FED-B12A-4655-D1A0-BB0051792DB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AE3A47-7CB2-8D0F-D0FB-1DFCFB29DB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41C2AC-3556-1DC8-9A01-CB598CF524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99B41-3979-40B6-9851-8A48B94BF7F3}" type="datetimeFigureOut">
              <a:rPr lang="en-US" smtClean="0"/>
              <a:t>2/22/2023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C5269D-6A4D-8E1B-806C-021554BEE9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B163C3-445C-E94A-1277-2E1F9A75B3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79FEC-8C9F-490B-AF24-0E372F969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889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202BFD-4A0F-DF92-B90C-051F3FAFB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47366B-62F1-6D0D-446E-31ABA21A4C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6FDA18B-5830-90FB-912C-9C739DDA97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F7ADE9D-A80E-579A-A28D-A76249DEC5F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4E7039B-E7C1-6828-B652-1A1F0AE02A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2B1B798-C90B-3D65-3550-2753CD42BC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99B41-3979-40B6-9851-8A48B94BF7F3}" type="datetimeFigureOut">
              <a:rPr lang="en-US" smtClean="0"/>
              <a:t>2/22/2023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9AC7542-1F85-FF0F-6A37-3BBB658814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4D86118-28CA-70B1-6133-0267A29E03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79FEC-8C9F-490B-AF24-0E372F969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865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682631-C0F4-138D-4C9D-5E5CCC06AB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C52C1BF-43C4-117F-BB0C-985CAE77A4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99B41-3979-40B6-9851-8A48B94BF7F3}" type="datetimeFigureOut">
              <a:rPr lang="en-US" smtClean="0"/>
              <a:t>2/22/2023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A8B065-BF15-CFF1-B55F-51C2BEDB7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73451F6-4B64-F046-EFEC-23C755BA86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79FEC-8C9F-490B-AF24-0E372F969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3142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E6CECA5-8FCB-EBD2-954A-648C353CB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99B41-3979-40B6-9851-8A48B94BF7F3}" type="datetimeFigureOut">
              <a:rPr lang="en-US" smtClean="0"/>
              <a:t>2/22/2023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0616073-C470-6788-E820-EC22F2F60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362F60-95C9-E4B9-DBA2-241162F799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79FEC-8C9F-490B-AF24-0E372F969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4452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3D2FCF-3BBF-25B0-AD57-D17C4769F4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79F4BD-A629-3FE1-DB45-5C6039DE37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DE0AE1-E625-0B04-434B-8561C6FBA2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9CB992-02E6-3130-113F-83BAD2ED6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99B41-3979-40B6-9851-8A48B94BF7F3}" type="datetimeFigureOut">
              <a:rPr lang="en-US" smtClean="0"/>
              <a:t>2/22/2023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2F142A-264B-99B6-6DB0-332CA110CF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947690-01B1-D570-0859-ACD7517A9F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79FEC-8C9F-490B-AF24-0E372F969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748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D6F769-BBA1-09FF-82AD-F2AC171126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D5A589D-A5EC-DD75-C70E-62D2252C759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1CDE70-8736-CD2C-AAA2-A4EA2FADCC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D618E9-93F5-EBE9-8F3E-E1F52466AB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99B41-3979-40B6-9851-8A48B94BF7F3}" type="datetimeFigureOut">
              <a:rPr lang="en-US" smtClean="0"/>
              <a:t>2/22/2023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682220-C880-B2F8-ED27-E440598E36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CFD614-7E99-58DE-7315-CF9878F2BD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79FEC-8C9F-490B-AF24-0E372F969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135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4DDFEAA-1DF7-D533-92E9-6066CAF90B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400F01-F226-A767-9859-D2E450F4C2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458832-139F-C41C-AD14-61CCDB04DC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B99B41-3979-40B6-9851-8A48B94BF7F3}" type="datetimeFigureOut">
              <a:rPr lang="en-US" smtClean="0"/>
              <a:t>2/22/2023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F497BD-F3AE-AED3-8A16-0AFB085350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C7EDDB-E1E6-A0F2-262F-CDBC42C547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F79FEC-8C9F-490B-AF24-0E372F969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794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F77468-0B49-0310-45EA-6DD57B25D8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>
                <a:latin typeface="Agency FB" panose="020B0503020202020204" pitchFamily="34" charset="0"/>
              </a:rPr>
              <a:t>Two scenarios triggering new Change Job processes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C202B2-C636-02D4-F81D-DEBF1914F79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dirty="0">
                <a:solidFill>
                  <a:srgbClr val="A100FF"/>
                </a:solidFill>
                <a:latin typeface="Agency FB" panose="020B0503020202020204" pitchFamily="34" charset="0"/>
              </a:rPr>
              <a:t>Scenario One:</a:t>
            </a:r>
          </a:p>
          <a:p>
            <a:pPr marL="0" indent="0">
              <a:buNone/>
            </a:pPr>
            <a:endParaRPr lang="en-US" sz="3600" dirty="0">
              <a:latin typeface="Agency FB" panose="020B0503020202020204" pitchFamily="34" charset="0"/>
            </a:endParaRPr>
          </a:p>
          <a:p>
            <a:pPr marL="0" indent="0">
              <a:buNone/>
            </a:pPr>
            <a:r>
              <a:rPr lang="en-US" sz="3600" b="1" dirty="0">
                <a:latin typeface="Agency FB" panose="020B0503020202020204" pitchFamily="34" charset="0"/>
              </a:rPr>
              <a:t>Current position has role assignments</a:t>
            </a:r>
            <a:r>
              <a:rPr lang="en-US" sz="3600" dirty="0">
                <a:latin typeface="Agency FB" panose="020B0503020202020204" pitchFamily="34" charset="0"/>
              </a:rPr>
              <a:t> and the change job results in </a:t>
            </a:r>
            <a:r>
              <a:rPr lang="en-US" sz="3600" b="1" dirty="0">
                <a:latin typeface="Agency FB" panose="020B0503020202020204" pitchFamily="34" charset="0"/>
              </a:rPr>
              <a:t>same manager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CFFBD2A-0940-5374-6381-514395FCD69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dirty="0">
                <a:solidFill>
                  <a:srgbClr val="A100FF"/>
                </a:solidFill>
                <a:latin typeface="Agency FB" panose="020B0503020202020204" pitchFamily="34" charset="0"/>
              </a:rPr>
              <a:t>Scenario Two:</a:t>
            </a:r>
          </a:p>
          <a:p>
            <a:pPr marL="0" indent="0">
              <a:buNone/>
            </a:pPr>
            <a:endParaRPr lang="en-US" sz="3600" b="1" dirty="0">
              <a:latin typeface="Agency FB" panose="020B0503020202020204" pitchFamily="34" charset="0"/>
            </a:endParaRPr>
          </a:p>
          <a:p>
            <a:pPr marL="0" indent="0">
              <a:buNone/>
            </a:pPr>
            <a:r>
              <a:rPr lang="en-US" sz="3600" b="1" dirty="0">
                <a:latin typeface="Agency FB" panose="020B0503020202020204" pitchFamily="34" charset="0"/>
              </a:rPr>
              <a:t>New position has role assignments </a:t>
            </a:r>
            <a:r>
              <a:rPr lang="en-US" sz="3600" dirty="0">
                <a:latin typeface="Agency FB" panose="020B0503020202020204" pitchFamily="34" charset="0"/>
              </a:rPr>
              <a:t>and change job results in </a:t>
            </a:r>
            <a:r>
              <a:rPr lang="en-US" sz="3600" b="1" dirty="0">
                <a:latin typeface="Agency FB" panose="020B0503020202020204" pitchFamily="34" charset="0"/>
              </a:rPr>
              <a:t>new manager</a:t>
            </a:r>
          </a:p>
        </p:txBody>
      </p:sp>
    </p:spTree>
    <p:extLst>
      <p:ext uri="{BB962C8B-B14F-4D97-AF65-F5344CB8AC3E}">
        <p14:creationId xmlns:p14="http://schemas.microsoft.com/office/powerpoint/2010/main" val="12504089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grass, tree, outdoor, sky&#10;&#10;Description automatically generated">
            <a:extLst>
              <a:ext uri="{FF2B5EF4-FFF2-40B4-BE49-F238E27FC236}">
                <a16:creationId xmlns:a16="http://schemas.microsoft.com/office/drawing/2014/main" id="{83309F94-D82B-5842-5836-027F33B26A0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562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417C178-573A-C2D4-03D7-8F09DAD0CF24}"/>
              </a:ext>
            </a:extLst>
          </p:cNvPr>
          <p:cNvSpPr txBox="1"/>
          <p:nvPr/>
        </p:nvSpPr>
        <p:spPr>
          <a:xfrm>
            <a:off x="425450" y="-8374"/>
            <a:ext cx="11341100" cy="7509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800" dirty="0">
                <a:solidFill>
                  <a:schemeClr val="bg1"/>
                </a:solidFill>
                <a:latin typeface="Arial Black" panose="020B0A04020102020204" pitchFamily="34" charset="0"/>
              </a:rPr>
              <a:t>SCENARIO</a:t>
            </a:r>
          </a:p>
          <a:p>
            <a:pPr algn="ctr"/>
            <a:r>
              <a:rPr lang="en-US" sz="34400" dirty="0">
                <a:solidFill>
                  <a:schemeClr val="bg1"/>
                </a:solidFill>
                <a:latin typeface="Arial Black" panose="020B0A04020102020204" pitchFamily="34" charset="0"/>
              </a:rPr>
              <a:t>ONE</a:t>
            </a:r>
            <a:endParaRPr lang="en-US" sz="72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6898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08A4ABF-3B1E-99F8-04E0-90984C129B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2444031"/>
            <a:ext cx="8229600" cy="373502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0B482A4-E3EE-C524-02FA-4E7BA1DB07D4}"/>
              </a:ext>
            </a:extLst>
          </p:cNvPr>
          <p:cNvSpPr txBox="1"/>
          <p:nvPr/>
        </p:nvSpPr>
        <p:spPr>
          <a:xfrm>
            <a:off x="685800" y="326571"/>
            <a:ext cx="10896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Agency FB" panose="020B0503020202020204" pitchFamily="34" charset="0"/>
              </a:rPr>
              <a:t>If </a:t>
            </a:r>
            <a:r>
              <a:rPr lang="en-US" sz="3600" b="1" dirty="0">
                <a:solidFill>
                  <a:srgbClr val="A100FF"/>
                </a:solidFill>
                <a:latin typeface="Agency FB" panose="020B0503020202020204" pitchFamily="34" charset="0"/>
              </a:rPr>
              <a:t>current position</a:t>
            </a:r>
            <a:r>
              <a:rPr lang="en-US" sz="3600" dirty="0">
                <a:solidFill>
                  <a:srgbClr val="A100FF"/>
                </a:solidFill>
                <a:latin typeface="Agency FB" panose="020B0503020202020204" pitchFamily="34" charset="0"/>
              </a:rPr>
              <a:t> </a:t>
            </a:r>
            <a:r>
              <a:rPr lang="en-US" sz="3600" b="1" dirty="0">
                <a:solidFill>
                  <a:srgbClr val="A100FF"/>
                </a:solidFill>
                <a:latin typeface="Agency FB" panose="020B0503020202020204" pitchFamily="34" charset="0"/>
              </a:rPr>
              <a:t>has role assignments</a:t>
            </a:r>
            <a:r>
              <a:rPr lang="en-US" sz="3600" b="1" dirty="0">
                <a:latin typeface="Agency FB" panose="020B0503020202020204" pitchFamily="34" charset="0"/>
              </a:rPr>
              <a:t> </a:t>
            </a:r>
            <a:r>
              <a:rPr lang="en-US" sz="3600" dirty="0">
                <a:latin typeface="Agency FB" panose="020B0503020202020204" pitchFamily="34" charset="0"/>
              </a:rPr>
              <a:t>and job change results in the same manager, then Manager is asked via questionnaire if they would like Security Admin to </a:t>
            </a:r>
            <a:r>
              <a:rPr lang="en-US" sz="3600" b="1" dirty="0">
                <a:solidFill>
                  <a:srgbClr val="A100FF"/>
                </a:solidFill>
                <a:latin typeface="Agency FB" panose="020B0503020202020204" pitchFamily="34" charset="0"/>
              </a:rPr>
              <a:t>transfer all role assignments to new position</a:t>
            </a:r>
          </a:p>
        </p:txBody>
      </p:sp>
    </p:spTree>
    <p:extLst>
      <p:ext uri="{BB962C8B-B14F-4D97-AF65-F5344CB8AC3E}">
        <p14:creationId xmlns:p14="http://schemas.microsoft.com/office/powerpoint/2010/main" val="30507387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0B482A4-E3EE-C524-02FA-4E7BA1DB07D4}"/>
              </a:ext>
            </a:extLst>
          </p:cNvPr>
          <p:cNvSpPr txBox="1"/>
          <p:nvPr/>
        </p:nvSpPr>
        <p:spPr>
          <a:xfrm>
            <a:off x="685800" y="326571"/>
            <a:ext cx="10896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US" sz="3600" dirty="0">
                <a:latin typeface="Agency FB" panose="020B0503020202020204" pitchFamily="34" charset="0"/>
              </a:rPr>
              <a:t>If the Manager answers </a:t>
            </a:r>
            <a:r>
              <a:rPr lang="en-US" sz="3600" b="1" dirty="0">
                <a:solidFill>
                  <a:srgbClr val="A100FF"/>
                </a:solidFill>
                <a:latin typeface="Agency FB" panose="020B0503020202020204" pitchFamily="34" charset="0"/>
              </a:rPr>
              <a:t>yes…</a:t>
            </a:r>
            <a:endParaRPr lang="en-US" sz="3600" dirty="0">
              <a:solidFill>
                <a:srgbClr val="A100FF"/>
              </a:solidFill>
              <a:latin typeface="Agency FB" panose="020B0503020202020204" pitchFamily="34" charset="0"/>
            </a:endParaRPr>
          </a:p>
          <a:p>
            <a:pPr marL="0" indent="0">
              <a:buNone/>
            </a:pPr>
            <a:endParaRPr lang="en-US" sz="3600" dirty="0">
              <a:latin typeface="Agency FB" panose="020B0503020202020204" pitchFamily="34" charset="0"/>
            </a:endParaRPr>
          </a:p>
          <a:p>
            <a:pPr marL="0" indent="0">
              <a:buNone/>
            </a:pPr>
            <a:r>
              <a:rPr lang="en-US" sz="3600" dirty="0">
                <a:latin typeface="Agency FB" panose="020B0503020202020204" pitchFamily="34" charset="0"/>
              </a:rPr>
              <a:t>Security Admin receives Workday-delivered inbox task: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EE59834-724F-9FD3-AF85-D2688938E8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5201" y="2198072"/>
            <a:ext cx="5181598" cy="452930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4198572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0B482A4-E3EE-C524-02FA-4E7BA1DB07D4}"/>
              </a:ext>
            </a:extLst>
          </p:cNvPr>
          <p:cNvSpPr txBox="1"/>
          <p:nvPr/>
        </p:nvSpPr>
        <p:spPr>
          <a:xfrm>
            <a:off x="685800" y="326571"/>
            <a:ext cx="10896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US" sz="3600" dirty="0">
                <a:latin typeface="Agency FB" panose="020B0503020202020204" pitchFamily="34" charset="0"/>
              </a:rPr>
              <a:t>If the Manager answers </a:t>
            </a:r>
            <a:r>
              <a:rPr lang="en-US" sz="3600" b="1" dirty="0">
                <a:solidFill>
                  <a:srgbClr val="A100FF"/>
                </a:solidFill>
                <a:latin typeface="Agency FB" panose="020B0503020202020204" pitchFamily="34" charset="0"/>
              </a:rPr>
              <a:t>no…</a:t>
            </a:r>
          </a:p>
          <a:p>
            <a:pPr marL="0" indent="0">
              <a:buNone/>
            </a:pPr>
            <a:endParaRPr lang="en-US" sz="3600" dirty="0">
              <a:latin typeface="Agency FB" panose="020B0503020202020204" pitchFamily="34" charset="0"/>
            </a:endParaRPr>
          </a:p>
          <a:p>
            <a:pPr marL="0" indent="0">
              <a:buNone/>
            </a:pPr>
            <a:r>
              <a:rPr lang="en-US" sz="3600" dirty="0">
                <a:latin typeface="Agency FB" panose="020B0503020202020204" pitchFamily="34" charset="0"/>
              </a:rPr>
              <a:t>Manager receives To-Do encouraging them to use RBA forms if needed: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5CDE77F-8348-9932-0C21-6510F77497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2320527"/>
            <a:ext cx="10972800" cy="310957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9632618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grass, tree, outdoor, sky&#10;&#10;Description automatically generated">
            <a:extLst>
              <a:ext uri="{FF2B5EF4-FFF2-40B4-BE49-F238E27FC236}">
                <a16:creationId xmlns:a16="http://schemas.microsoft.com/office/drawing/2014/main" id="{83309F94-D82B-5842-5836-027F33B26A0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562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417C178-573A-C2D4-03D7-8F09DAD0CF24}"/>
              </a:ext>
            </a:extLst>
          </p:cNvPr>
          <p:cNvSpPr txBox="1"/>
          <p:nvPr/>
        </p:nvSpPr>
        <p:spPr>
          <a:xfrm>
            <a:off x="425450" y="-8374"/>
            <a:ext cx="11341100" cy="7509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800" dirty="0">
                <a:solidFill>
                  <a:schemeClr val="bg1"/>
                </a:solidFill>
                <a:latin typeface="Arial Black" panose="020B0A04020102020204" pitchFamily="34" charset="0"/>
              </a:rPr>
              <a:t>SCENARIO</a:t>
            </a:r>
          </a:p>
          <a:p>
            <a:pPr algn="ctr"/>
            <a:r>
              <a:rPr lang="en-US" sz="34400" dirty="0">
                <a:solidFill>
                  <a:schemeClr val="bg1"/>
                </a:solidFill>
                <a:latin typeface="Arial Black" panose="020B0A04020102020204" pitchFamily="34" charset="0"/>
              </a:rPr>
              <a:t>TWO</a:t>
            </a:r>
            <a:endParaRPr lang="en-US" sz="72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27084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0B482A4-E3EE-C524-02FA-4E7BA1DB07D4}"/>
              </a:ext>
            </a:extLst>
          </p:cNvPr>
          <p:cNvSpPr txBox="1"/>
          <p:nvPr/>
        </p:nvSpPr>
        <p:spPr>
          <a:xfrm>
            <a:off x="685800" y="326571"/>
            <a:ext cx="10896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Agency FB" panose="020B0503020202020204" pitchFamily="34" charset="0"/>
              </a:rPr>
              <a:t>If </a:t>
            </a:r>
            <a:r>
              <a:rPr lang="en-US" sz="3600" b="1" dirty="0">
                <a:solidFill>
                  <a:srgbClr val="A100FF"/>
                </a:solidFill>
                <a:latin typeface="Agency FB" panose="020B0503020202020204" pitchFamily="34" charset="0"/>
              </a:rPr>
              <a:t>new</a:t>
            </a:r>
            <a:r>
              <a:rPr lang="en-US" sz="3600" dirty="0">
                <a:solidFill>
                  <a:srgbClr val="A100FF"/>
                </a:solidFill>
                <a:latin typeface="Agency FB" panose="020B0503020202020204" pitchFamily="34" charset="0"/>
              </a:rPr>
              <a:t> </a:t>
            </a:r>
            <a:r>
              <a:rPr lang="en-US" sz="3600" b="1" dirty="0">
                <a:solidFill>
                  <a:srgbClr val="A100FF"/>
                </a:solidFill>
                <a:latin typeface="Agency FB" panose="020B0503020202020204" pitchFamily="34" charset="0"/>
              </a:rPr>
              <a:t>position</a:t>
            </a:r>
            <a:r>
              <a:rPr lang="en-US" sz="3600" dirty="0">
                <a:solidFill>
                  <a:srgbClr val="A100FF"/>
                </a:solidFill>
                <a:latin typeface="Agency FB" panose="020B0503020202020204" pitchFamily="34" charset="0"/>
              </a:rPr>
              <a:t> </a:t>
            </a:r>
            <a:r>
              <a:rPr lang="en-US" sz="3600" b="1" dirty="0">
                <a:solidFill>
                  <a:srgbClr val="A100FF"/>
                </a:solidFill>
                <a:latin typeface="Agency FB" panose="020B0503020202020204" pitchFamily="34" charset="0"/>
              </a:rPr>
              <a:t>has role assignments </a:t>
            </a:r>
            <a:r>
              <a:rPr lang="en-US" sz="3600" dirty="0">
                <a:latin typeface="Agency FB" panose="020B0503020202020204" pitchFamily="34" charset="0"/>
              </a:rPr>
              <a:t>and job change results in a </a:t>
            </a:r>
            <a:r>
              <a:rPr lang="en-US" sz="3600" b="1" dirty="0">
                <a:solidFill>
                  <a:srgbClr val="A100FF"/>
                </a:solidFill>
                <a:latin typeface="Agency FB" panose="020B0503020202020204" pitchFamily="34" charset="0"/>
              </a:rPr>
              <a:t>new manager</a:t>
            </a:r>
            <a:r>
              <a:rPr lang="en-US" sz="3600" dirty="0">
                <a:latin typeface="Agency FB" panose="020B0503020202020204" pitchFamily="34" charset="0"/>
              </a:rPr>
              <a:t>, then questionnaire isn’t needed and BP proceeds straight to To-Do linking to RBA forms, asking new Manager to consider whether changes to position’s security are needed:</a:t>
            </a:r>
            <a:endParaRPr lang="en-US" sz="3600" b="1" dirty="0">
              <a:solidFill>
                <a:srgbClr val="9751CB"/>
              </a:solidFill>
              <a:latin typeface="Agency FB" panose="020B0503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C5561E2-F805-2B60-8C55-53FA723711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2951899"/>
            <a:ext cx="10972800" cy="310957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271978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0B482A4-E3EE-C524-02FA-4E7BA1DB07D4}"/>
              </a:ext>
            </a:extLst>
          </p:cNvPr>
          <p:cNvSpPr txBox="1"/>
          <p:nvPr/>
        </p:nvSpPr>
        <p:spPr>
          <a:xfrm>
            <a:off x="647700" y="2828836"/>
            <a:ext cx="10896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Agency FB" panose="020B0503020202020204" pitchFamily="34" charset="0"/>
              </a:rPr>
              <a:t>We are also considering directing Managers to the RBA forms during </a:t>
            </a:r>
            <a:r>
              <a:rPr lang="en-US" sz="3600" b="1" dirty="0">
                <a:solidFill>
                  <a:srgbClr val="A100FF"/>
                </a:solidFill>
                <a:latin typeface="Agency FB" panose="020B0503020202020204" pitchFamily="34" charset="0"/>
              </a:rPr>
              <a:t>Hire</a:t>
            </a:r>
            <a:r>
              <a:rPr lang="en-US" sz="3600" dirty="0">
                <a:latin typeface="Agency FB" panose="020B0503020202020204" pitchFamily="34" charset="0"/>
              </a:rPr>
              <a:t> and </a:t>
            </a:r>
            <a:r>
              <a:rPr lang="en-US" sz="3600" b="1" dirty="0">
                <a:solidFill>
                  <a:srgbClr val="A100FF"/>
                </a:solidFill>
                <a:latin typeface="Agency FB" panose="020B0503020202020204" pitchFamily="34" charset="0"/>
              </a:rPr>
              <a:t>Termination</a:t>
            </a:r>
            <a:r>
              <a:rPr lang="en-US" sz="3600" dirty="0">
                <a:latin typeface="Agency FB" panose="020B0503020202020204" pitchFamily="34" charset="0"/>
              </a:rPr>
              <a:t> if the affected position has role assignments</a:t>
            </a:r>
            <a:endParaRPr lang="en-US" sz="3600" b="1" dirty="0">
              <a:solidFill>
                <a:srgbClr val="9751CB"/>
              </a:solidFill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38333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e0793d39-0939-496d-b129-198edd916feb}" enabled="0" method="" siteId="{e0793d39-0939-496d-b129-198edd916feb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463</TotalTime>
  <Words>172</Words>
  <Application>Microsoft Office PowerPoint</Application>
  <PresentationFormat>Widescreen</PresentationFormat>
  <Paragraphs>20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Agency FB</vt:lpstr>
      <vt:lpstr>Arial</vt:lpstr>
      <vt:lpstr>Arial Black</vt:lpstr>
      <vt:lpstr>Calibri</vt:lpstr>
      <vt:lpstr>Calibri Light</vt:lpstr>
      <vt:lpstr>Office Theme</vt:lpstr>
      <vt:lpstr>Two scenarios triggering new Change Job processes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Two scenarios triggering new Change Job procedures</dc:title>
  <dc:creator>Littlefield, Matt</dc:creator>
  <cp:lastModifiedBy>Littlefield, Matt</cp:lastModifiedBy>
  <cp:revision>1</cp:revision>
  <dcterms:created xsi:type="dcterms:W3CDTF">2023-02-22T18:23:58Z</dcterms:created>
  <dcterms:modified xsi:type="dcterms:W3CDTF">2023-02-23T02:07:42Z</dcterms:modified>
</cp:coreProperties>
</file>