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71D08-C9FF-B1DF-D0C0-528321636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6D25B6-54CC-AD84-4154-06C2ADF198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AF975-9F9A-C875-71B5-96ACCA6E4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4428B-BEE4-B4A1-1A36-5DF236097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F6A70-6849-7A6A-CF4A-82093F528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38862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D4E75-7851-6B18-A44C-90B9DD70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73A97D-3BA0-BCD6-043F-D16C5D92EA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F0E29-354E-7DCE-B417-8B2482638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815FB-F2E8-3129-22F4-F5AEEFF5F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686AA-556B-EC89-EF00-062F3F4D4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194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2717F-BD01-C6CB-D664-F19FCD0396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44A2BD-2FF8-BDCD-7BCA-B4DAC02B7D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4E772-36F4-55C8-6FF2-B2E64E430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A7550-DCE5-BFE7-014D-27B9F5AA8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3F933-3F8C-53B0-3C8B-AAE029AA7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510644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45D4F-8EA4-B558-03A1-3430A4DA7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130893-0210-3BEE-BA05-A8DC5B5EE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464E9-62BD-AB2B-18DA-396EF401C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82777-54AD-EDE7-5F99-94642B293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24A99-9995-09C9-BCD7-0078B70FC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85784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3AFE1-C12E-62CB-C076-E821D6FD4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A81141-166F-C6C2-6F31-751849C49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07AB8-53C1-9C57-C6D9-BD35FB92A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60888-E055-74EE-E5E1-28D95CF36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F12BC-8ABE-EE4A-1970-E2E3E09CC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468579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43528-8758-C873-9055-483B77654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C458D-90B1-F2AD-D62F-F691059D83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C2E8E-CA69-ADFB-0370-556DFA8FFA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80F242-AA0A-13A5-BB76-2BA0956FA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46404D-E5F6-1AAA-456E-1642D5C0B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AC5553-7AD4-DB75-EBBE-CEE5336D2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343016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1E4E4-570D-9F12-4347-F30DB3D70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639F6-63CA-95A8-B83D-240454D99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A80BB4-E2DA-C001-7F80-26BBE2CDD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0B5ABD-CE48-7038-7ADA-DD762B5682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8984C7-7B94-FF86-08F2-BA721F96E6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7806FA-77B2-D6F0-9717-C3B0C8B10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BD9146-D388-8E04-B800-3C6E1C36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22F67A-30F2-D1DB-13A2-B309EC17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805201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42777-F079-9CAE-4C77-A46988F47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9ED512-F339-F338-FA04-83AB22FF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4B51B1-8A1A-0DF3-FECB-5874A67F9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7D628F-E1AB-C264-B05C-A40B85487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98841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F6C9F6-91A8-D9C3-50EA-7B02CDA92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857269-8FB3-C2EC-1C36-7D7366207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AF363-EA7E-E3FF-8EB3-C561637D2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243088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20C11-F5CE-1D2B-6907-435C765AA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1D1E4-D30F-8843-AE8D-2AF2BF802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1B5E37-9458-9CEA-C22E-1D423513A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7FF18B-FD09-8464-8920-D3C1CF186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156F34-1F17-7389-9DA4-2A8CC214D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B926E1-3D2A-1AAA-F498-D42B5AD18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566524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842F-C7E3-272C-3951-AFCB8952B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AF6B7-F943-BBF7-117E-5E42F48A47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9470F0-FDB8-1975-D5F5-A8791D314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1B26BF-93F8-D164-D5FC-793E90D37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43E50A-3194-1C76-630E-5CABEEBFD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00FA8B-DE40-D198-961A-28D48CEFD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00128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C70F9C-ADC2-21AA-D985-1EE90037D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11655-1F6F-FAC1-9099-33C21326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422EC-A572-1845-E23D-44001C6884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513B3-F979-4067-9B26-79C1A0716BC4}" type="datetimeFigureOut">
              <a:rPr lang="en-PK" smtClean="0"/>
              <a:t>28/02/2023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721AD-FF9F-4602-D781-1A4237EB4C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E62CE-0DDD-AE62-B41B-E1AEDB505D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DFFB9-04E0-4841-8380-4349A8F074CA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07212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sker.com/newweb/flanges/hardware-iso-centeringrings-screen.cfm?pgid=0" TargetMode="External"/><Relationship Id="rId2" Type="http://schemas.openxmlformats.org/officeDocument/2006/relationships/hyperlink" Target="https://confluence.its.virginia.edu/display/twist/IVC?preview=/113853859/113855333/Mini-TASK_AG81_Manual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ile:///C:\Users\FAROOQ\Downloads\4518K33_Quick-Clamp%20High-Vacuum%20Fitting.PDF" TargetMode="External"/><Relationship Id="rId5" Type="http://schemas.openxmlformats.org/officeDocument/2006/relationships/hyperlink" Target="https://www.lesker.com/newweb/flanges/adapters_flanged_1.cfm?pgid=kfiso" TargetMode="External"/><Relationship Id="rId4" Type="http://schemas.openxmlformats.org/officeDocument/2006/relationships/hyperlink" Target="https://www.lesker.com/newweb/flanges/hardware_iso_clamps.cfm?pgid=double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Agilent TPS-Mini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5BE4A5-CA1E-6B04-859E-8DFEDBDA0C85}"/>
              </a:ext>
            </a:extLst>
          </p:cNvPr>
          <p:cNvSpPr txBox="1"/>
          <p:nvPr/>
        </p:nvSpPr>
        <p:spPr>
          <a:xfrm>
            <a:off x="894080" y="1266869"/>
            <a:ext cx="1062736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/>
              <a:t>Manual: </a:t>
            </a:r>
            <a:r>
              <a:rPr lang="en-US" sz="2500">
                <a:hlinkClick r:id="rId2"/>
              </a:rPr>
              <a:t>https://confluence.its.virginia.edu/display/twist/IVC?preview=/113853859/113855333/Mini-TASK_AG81_Manual.pdf</a:t>
            </a:r>
            <a:endParaRPr lang="en-US" sz="25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ISO HV Centering Rings </a:t>
            </a:r>
            <a:r>
              <a:rPr lang="en-US" sz="2500" dirty="0">
                <a:hlinkClick r:id="rId3"/>
              </a:rPr>
              <a:t>https://www.lesker.com/newweb/flanges/hardware-iso-centeringrings-screen.cfm?pgid=0</a:t>
            </a:r>
            <a:endParaRPr lang="en-US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500" dirty="0"/>
              <a:t>ISO-K HV Double Clamps (</a:t>
            </a:r>
            <a:r>
              <a:rPr lang="fr-FR" sz="2500" dirty="0" err="1"/>
              <a:t>aluminum</a:t>
            </a:r>
            <a:r>
              <a:rPr lang="fr-FR" sz="2500" dirty="0"/>
              <a:t>) </a:t>
            </a:r>
            <a:r>
              <a:rPr lang="fr-FR" sz="2500" dirty="0">
                <a:hlinkClick r:id="rId4"/>
              </a:rPr>
              <a:t>https://www.lesker.com/newweb/flanges/hardware_iso_clamps.cfm?pgid=doubleal</a:t>
            </a:r>
            <a:endParaRPr lang="fr-FR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KF (QF) HV to ISO-K HV Adapters</a:t>
            </a:r>
            <a:r>
              <a:rPr lang="fr-FR" sz="2500" dirty="0"/>
              <a:t> </a:t>
            </a:r>
            <a:r>
              <a:rPr lang="fr-FR" sz="2500" dirty="0">
                <a:hlinkClick r:id="rId5"/>
              </a:rPr>
              <a:t>https://www.lesker.com/newweb/flanges/adapters_flanged_1.cfm?pgid=kfiso</a:t>
            </a:r>
            <a:endParaRPr lang="fr-FR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Quick-Clamp High Vacuum Fitting</a:t>
            </a:r>
            <a:r>
              <a:rPr lang="fr-FR" sz="2500" dirty="0"/>
              <a:t> </a:t>
            </a:r>
            <a:r>
              <a:rPr lang="fr-FR" sz="2500" dirty="0">
                <a:hlinkClick r:id="rId6" action="ppaction://hlinkfile"/>
              </a:rPr>
              <a:t>file:///C:/Users/FAROOQ/Downloads/4518K33_Quick-Clamp%20High-Vacuum%20Fitting.PDF</a:t>
            </a:r>
            <a:endParaRPr lang="fr-FR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4090432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Farooq</dc:creator>
  <cp:lastModifiedBy>Muhammad Farooq</cp:lastModifiedBy>
  <cp:revision>8</cp:revision>
  <dcterms:created xsi:type="dcterms:W3CDTF">2023-03-01T01:20:03Z</dcterms:created>
  <dcterms:modified xsi:type="dcterms:W3CDTF">2023-03-01T01:39:30Z</dcterms:modified>
</cp:coreProperties>
</file>